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9" r:id="rId4"/>
  </p:sldMasterIdLst>
  <p:notesMasterIdLst>
    <p:notesMasterId r:id="rId24"/>
  </p:notesMasterIdLst>
  <p:sldIdLst>
    <p:sldId id="1786" r:id="rId5"/>
    <p:sldId id="1782" r:id="rId6"/>
    <p:sldId id="1784" r:id="rId7"/>
    <p:sldId id="1787" r:id="rId8"/>
    <p:sldId id="1788" r:id="rId9"/>
    <p:sldId id="1789" r:id="rId10"/>
    <p:sldId id="1791" r:id="rId11"/>
    <p:sldId id="1792" r:id="rId12"/>
    <p:sldId id="1796" r:id="rId13"/>
    <p:sldId id="1798" r:id="rId14"/>
    <p:sldId id="1793" r:id="rId15"/>
    <p:sldId id="1805" r:id="rId16"/>
    <p:sldId id="1795" r:id="rId17"/>
    <p:sldId id="1797" r:id="rId18"/>
    <p:sldId id="1799" r:id="rId19"/>
    <p:sldId id="1803" r:id="rId20"/>
    <p:sldId id="1800" r:id="rId21"/>
    <p:sldId id="1801" r:id="rId22"/>
    <p:sldId id="1802" r:id="rId23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C34E"/>
    <a:srgbClr val="E2081E"/>
    <a:srgbClr val="1372D2"/>
    <a:srgbClr val="FE5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DF3888-2AE4-40CA-8A47-09F67EDF2AAD}" v="9" dt="2025-08-21T19:56:46.8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3009" autoAdjust="0"/>
  </p:normalViewPr>
  <p:slideViewPr>
    <p:cSldViewPr snapToGrid="0">
      <p:cViewPr varScale="1">
        <p:scale>
          <a:sx n="65" d="100"/>
          <a:sy n="65" d="100"/>
        </p:scale>
        <p:origin x="716" y="5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onella Bruno Flores" userId="90f9b7ca-5298-4aa7-b7b6-0f849205b994" providerId="ADAL" clId="{9EDF3888-2AE4-40CA-8A47-09F67EDF2AAD}"/>
    <pc:docChg chg="custSel modSld modMainMaster">
      <pc:chgData name="Antonella Bruno Flores" userId="90f9b7ca-5298-4aa7-b7b6-0f849205b994" providerId="ADAL" clId="{9EDF3888-2AE4-40CA-8A47-09F67EDF2AAD}" dt="2025-08-21T19:56:52.302" v="35" actId="207"/>
      <pc:docMkLst>
        <pc:docMk/>
      </pc:docMkLst>
      <pc:sldChg chg="modAnim">
        <pc:chgData name="Antonella Bruno Flores" userId="90f9b7ca-5298-4aa7-b7b6-0f849205b994" providerId="ADAL" clId="{9EDF3888-2AE4-40CA-8A47-09F67EDF2AAD}" dt="2025-08-21T19:54:15.134" v="10"/>
        <pc:sldMkLst>
          <pc:docMk/>
          <pc:sldMk cId="361783375" sldId="1797"/>
        </pc:sldMkLst>
      </pc:sldChg>
      <pc:sldMasterChg chg="addSp delSp modSp mod modSldLayout">
        <pc:chgData name="Antonella Bruno Flores" userId="90f9b7ca-5298-4aa7-b7b6-0f849205b994" providerId="ADAL" clId="{9EDF3888-2AE4-40CA-8A47-09F67EDF2AAD}" dt="2025-08-21T19:56:52.302" v="35" actId="207"/>
        <pc:sldMasterMkLst>
          <pc:docMk/>
          <pc:sldMasterMk cId="2351260498" sldId="2147483699"/>
        </pc:sldMasterMkLst>
        <pc:picChg chg="add mod ord">
          <ac:chgData name="Antonella Bruno Flores" userId="90f9b7ca-5298-4aa7-b7b6-0f849205b994" providerId="ADAL" clId="{9EDF3888-2AE4-40CA-8A47-09F67EDF2AAD}" dt="2025-08-21T19:55:40.544" v="19" actId="167"/>
          <ac:picMkLst>
            <pc:docMk/>
            <pc:sldMasterMk cId="2351260498" sldId="2147483699"/>
            <ac:picMk id="5" creationId="{7CF40353-A749-0192-198B-5B2F7F220FF4}"/>
          </ac:picMkLst>
        </pc:picChg>
        <pc:picChg chg="del">
          <ac:chgData name="Antonella Bruno Flores" userId="90f9b7ca-5298-4aa7-b7b6-0f849205b994" providerId="ADAL" clId="{9EDF3888-2AE4-40CA-8A47-09F67EDF2AAD}" dt="2025-08-21T19:55:41.738" v="20" actId="478"/>
          <ac:picMkLst>
            <pc:docMk/>
            <pc:sldMasterMk cId="2351260498" sldId="2147483699"/>
            <ac:picMk id="9" creationId="{ED840AC8-5978-8B95-C4D4-8685912A5AC8}"/>
          </ac:picMkLst>
        </pc:picChg>
        <pc:sldLayoutChg chg="modSp mod">
          <pc:chgData name="Antonella Bruno Flores" userId="90f9b7ca-5298-4aa7-b7b6-0f849205b994" providerId="ADAL" clId="{9EDF3888-2AE4-40CA-8A47-09F67EDF2AAD}" dt="2025-08-21T19:56:07.752" v="24" actId="208"/>
          <pc:sldLayoutMkLst>
            <pc:docMk/>
            <pc:sldMasterMk cId="2351260498" sldId="2147483699"/>
            <pc:sldLayoutMk cId="4217289997" sldId="2147483701"/>
          </pc:sldLayoutMkLst>
          <pc:spChg chg="mod">
            <ac:chgData name="Antonella Bruno Flores" userId="90f9b7ca-5298-4aa7-b7b6-0f849205b994" providerId="ADAL" clId="{9EDF3888-2AE4-40CA-8A47-09F67EDF2AAD}" dt="2025-08-21T19:56:04.711" v="23" actId="207"/>
            <ac:spMkLst>
              <pc:docMk/>
              <pc:sldMasterMk cId="2351260498" sldId="2147483699"/>
              <pc:sldLayoutMk cId="4217289997" sldId="2147483701"/>
              <ac:spMk id="2" creationId="{52D180A5-A25E-46BE-B146-AC391557B6FE}"/>
            </ac:spMkLst>
          </pc:spChg>
          <pc:cxnChg chg="mod">
            <ac:chgData name="Antonella Bruno Flores" userId="90f9b7ca-5298-4aa7-b7b6-0f849205b994" providerId="ADAL" clId="{9EDF3888-2AE4-40CA-8A47-09F67EDF2AAD}" dt="2025-08-21T19:56:07.752" v="24" actId="208"/>
            <ac:cxnSpMkLst>
              <pc:docMk/>
              <pc:sldMasterMk cId="2351260498" sldId="2147483699"/>
              <pc:sldLayoutMk cId="4217289997" sldId="2147483701"/>
              <ac:cxnSpMk id="8" creationId="{4AE6E7F6-28BE-24D2-82F7-C2628AE5FBBB}"/>
            </ac:cxnSpMkLst>
          </pc:cxnChg>
        </pc:sldLayoutChg>
        <pc:sldLayoutChg chg="modSp mod">
          <pc:chgData name="Antonella Bruno Flores" userId="90f9b7ca-5298-4aa7-b7b6-0f849205b994" providerId="ADAL" clId="{9EDF3888-2AE4-40CA-8A47-09F67EDF2AAD}" dt="2025-08-21T19:56:00.374" v="22" actId="208"/>
          <pc:sldLayoutMkLst>
            <pc:docMk/>
            <pc:sldMasterMk cId="2351260498" sldId="2147483699"/>
            <pc:sldLayoutMk cId="2628579961" sldId="2147483702"/>
          </pc:sldLayoutMkLst>
          <pc:spChg chg="mod">
            <ac:chgData name="Antonella Bruno Flores" userId="90f9b7ca-5298-4aa7-b7b6-0f849205b994" providerId="ADAL" clId="{9EDF3888-2AE4-40CA-8A47-09F67EDF2AAD}" dt="2025-08-21T19:55:56.236" v="21" actId="207"/>
            <ac:spMkLst>
              <pc:docMk/>
              <pc:sldMasterMk cId="2351260498" sldId="2147483699"/>
              <pc:sldLayoutMk cId="2628579961" sldId="2147483702"/>
              <ac:spMk id="4" creationId="{DA85619C-4442-B9B5-3447-DE6BB0D9FF2E}"/>
            </ac:spMkLst>
          </pc:spChg>
          <pc:cxnChg chg="mod">
            <ac:chgData name="Antonella Bruno Flores" userId="90f9b7ca-5298-4aa7-b7b6-0f849205b994" providerId="ADAL" clId="{9EDF3888-2AE4-40CA-8A47-09F67EDF2AAD}" dt="2025-08-21T19:56:00.374" v="22" actId="208"/>
            <ac:cxnSpMkLst>
              <pc:docMk/>
              <pc:sldMasterMk cId="2351260498" sldId="2147483699"/>
              <pc:sldLayoutMk cId="2628579961" sldId="2147483702"/>
              <ac:cxnSpMk id="9" creationId="{8F0F23BB-10B6-7BDD-2EF3-B78317604236}"/>
            </ac:cxnSpMkLst>
          </pc:cxnChg>
        </pc:sldLayoutChg>
        <pc:sldLayoutChg chg="modSp mod">
          <pc:chgData name="Antonella Bruno Flores" userId="90f9b7ca-5298-4aa7-b7b6-0f849205b994" providerId="ADAL" clId="{9EDF3888-2AE4-40CA-8A47-09F67EDF2AAD}" dt="2025-08-21T19:56:13.149" v="26" actId="207"/>
          <pc:sldLayoutMkLst>
            <pc:docMk/>
            <pc:sldMasterMk cId="2351260498" sldId="2147483699"/>
            <pc:sldLayoutMk cId="15562072" sldId="2147483703"/>
          </pc:sldLayoutMkLst>
          <pc:spChg chg="mod">
            <ac:chgData name="Antonella Bruno Flores" userId="90f9b7ca-5298-4aa7-b7b6-0f849205b994" providerId="ADAL" clId="{9EDF3888-2AE4-40CA-8A47-09F67EDF2AAD}" dt="2025-08-21T19:56:13.149" v="26" actId="207"/>
            <ac:spMkLst>
              <pc:docMk/>
              <pc:sldMasterMk cId="2351260498" sldId="2147483699"/>
              <pc:sldLayoutMk cId="15562072" sldId="2147483703"/>
              <ac:spMk id="2" creationId="{DBDFAD01-D015-67E3-B95B-F13A72C0A048}"/>
            </ac:spMkLst>
          </pc:spChg>
          <pc:cxnChg chg="mod">
            <ac:chgData name="Antonella Bruno Flores" userId="90f9b7ca-5298-4aa7-b7b6-0f849205b994" providerId="ADAL" clId="{9EDF3888-2AE4-40CA-8A47-09F67EDF2AAD}" dt="2025-08-21T19:56:11.208" v="25" actId="208"/>
            <ac:cxnSpMkLst>
              <pc:docMk/>
              <pc:sldMasterMk cId="2351260498" sldId="2147483699"/>
              <pc:sldLayoutMk cId="15562072" sldId="2147483703"/>
              <ac:cxnSpMk id="9" creationId="{632C568E-A1E3-602A-0650-DE39344E71F9}"/>
            </ac:cxnSpMkLst>
          </pc:cxnChg>
        </pc:sldLayoutChg>
        <pc:sldLayoutChg chg="modSp mod">
          <pc:chgData name="Antonella Bruno Flores" userId="90f9b7ca-5298-4aa7-b7b6-0f849205b994" providerId="ADAL" clId="{9EDF3888-2AE4-40CA-8A47-09F67EDF2AAD}" dt="2025-08-21T19:56:20.082" v="28" actId="208"/>
          <pc:sldLayoutMkLst>
            <pc:docMk/>
            <pc:sldMasterMk cId="2351260498" sldId="2147483699"/>
            <pc:sldLayoutMk cId="2103758284" sldId="2147483707"/>
          </pc:sldLayoutMkLst>
          <pc:spChg chg="mod">
            <ac:chgData name="Antonella Bruno Flores" userId="90f9b7ca-5298-4aa7-b7b6-0f849205b994" providerId="ADAL" clId="{9EDF3888-2AE4-40CA-8A47-09F67EDF2AAD}" dt="2025-08-21T19:56:18.468" v="27" actId="207"/>
            <ac:spMkLst>
              <pc:docMk/>
              <pc:sldMasterMk cId="2351260498" sldId="2147483699"/>
              <pc:sldLayoutMk cId="2103758284" sldId="2147483707"/>
              <ac:spMk id="2" creationId="{08A3226D-199B-5071-FF4F-E2A2E2191E88}"/>
            </ac:spMkLst>
          </pc:spChg>
          <pc:cxnChg chg="mod">
            <ac:chgData name="Antonella Bruno Flores" userId="90f9b7ca-5298-4aa7-b7b6-0f849205b994" providerId="ADAL" clId="{9EDF3888-2AE4-40CA-8A47-09F67EDF2AAD}" dt="2025-08-21T19:56:20.082" v="28" actId="208"/>
            <ac:cxnSpMkLst>
              <pc:docMk/>
              <pc:sldMasterMk cId="2351260498" sldId="2147483699"/>
              <pc:sldLayoutMk cId="2103758284" sldId="2147483707"/>
              <ac:cxnSpMk id="8" creationId="{C3074177-D07F-3C22-FB91-FBAE3B2A65A3}"/>
            </ac:cxnSpMkLst>
          </pc:cxnChg>
        </pc:sldLayoutChg>
        <pc:sldLayoutChg chg="modSp mod">
          <pc:chgData name="Antonella Bruno Flores" userId="90f9b7ca-5298-4aa7-b7b6-0f849205b994" providerId="ADAL" clId="{9EDF3888-2AE4-40CA-8A47-09F67EDF2AAD}" dt="2025-08-21T19:56:27.377" v="30" actId="208"/>
          <pc:sldLayoutMkLst>
            <pc:docMk/>
            <pc:sldMasterMk cId="2351260498" sldId="2147483699"/>
            <pc:sldLayoutMk cId="4191616509" sldId="2147483708"/>
          </pc:sldLayoutMkLst>
          <pc:spChg chg="mod">
            <ac:chgData name="Antonella Bruno Flores" userId="90f9b7ca-5298-4aa7-b7b6-0f849205b994" providerId="ADAL" clId="{9EDF3888-2AE4-40CA-8A47-09F67EDF2AAD}" dt="2025-08-21T19:56:25.508" v="29" actId="207"/>
            <ac:spMkLst>
              <pc:docMk/>
              <pc:sldMasterMk cId="2351260498" sldId="2147483699"/>
              <pc:sldLayoutMk cId="4191616509" sldId="2147483708"/>
              <ac:spMk id="2" creationId="{236EC7EB-969A-816A-7154-CA355FF10AF3}"/>
            </ac:spMkLst>
          </pc:spChg>
          <pc:cxnChg chg="mod">
            <ac:chgData name="Antonella Bruno Flores" userId="90f9b7ca-5298-4aa7-b7b6-0f849205b994" providerId="ADAL" clId="{9EDF3888-2AE4-40CA-8A47-09F67EDF2AAD}" dt="2025-08-21T19:56:27.377" v="30" actId="208"/>
            <ac:cxnSpMkLst>
              <pc:docMk/>
              <pc:sldMasterMk cId="2351260498" sldId="2147483699"/>
              <pc:sldLayoutMk cId="4191616509" sldId="2147483708"/>
              <ac:cxnSpMk id="8" creationId="{83F27CA0-9779-3085-1A24-CD30D00C9456}"/>
            </ac:cxnSpMkLst>
          </pc:cxnChg>
        </pc:sldLayoutChg>
        <pc:sldLayoutChg chg="modSp mod">
          <pc:chgData name="Antonella Bruno Flores" userId="90f9b7ca-5298-4aa7-b7b6-0f849205b994" providerId="ADAL" clId="{9EDF3888-2AE4-40CA-8A47-09F67EDF2AAD}" dt="2025-08-21T19:56:38.153" v="32" actId="207"/>
          <pc:sldLayoutMkLst>
            <pc:docMk/>
            <pc:sldMasterMk cId="2351260498" sldId="2147483699"/>
            <pc:sldLayoutMk cId="2387710352" sldId="2147483722"/>
          </pc:sldLayoutMkLst>
          <pc:spChg chg="mod">
            <ac:chgData name="Antonella Bruno Flores" userId="90f9b7ca-5298-4aa7-b7b6-0f849205b994" providerId="ADAL" clId="{9EDF3888-2AE4-40CA-8A47-09F67EDF2AAD}" dt="2025-08-21T19:56:38.153" v="32" actId="207"/>
            <ac:spMkLst>
              <pc:docMk/>
              <pc:sldMasterMk cId="2351260498" sldId="2147483699"/>
              <pc:sldLayoutMk cId="2387710352" sldId="2147483722"/>
              <ac:spMk id="20" creationId="{31EFF0AC-0BA7-C8C1-117E-2C131C7BD74C}"/>
            </ac:spMkLst>
          </pc:spChg>
        </pc:sldLayoutChg>
        <pc:sldLayoutChg chg="modSp mod">
          <pc:chgData name="Antonella Bruno Flores" userId="90f9b7ca-5298-4aa7-b7b6-0f849205b994" providerId="ADAL" clId="{9EDF3888-2AE4-40CA-8A47-09F67EDF2AAD}" dt="2025-08-21T19:56:40.856" v="33" actId="207"/>
          <pc:sldLayoutMkLst>
            <pc:docMk/>
            <pc:sldMasterMk cId="2351260498" sldId="2147483699"/>
            <pc:sldLayoutMk cId="1338478084" sldId="2147483726"/>
          </pc:sldLayoutMkLst>
          <pc:spChg chg="mod">
            <ac:chgData name="Antonella Bruno Flores" userId="90f9b7ca-5298-4aa7-b7b6-0f849205b994" providerId="ADAL" clId="{9EDF3888-2AE4-40CA-8A47-09F67EDF2AAD}" dt="2025-08-21T19:56:40.856" v="33" actId="207"/>
            <ac:spMkLst>
              <pc:docMk/>
              <pc:sldMasterMk cId="2351260498" sldId="2147483699"/>
              <pc:sldLayoutMk cId="1338478084" sldId="2147483726"/>
              <ac:spMk id="27" creationId="{DDE97AF9-1D8D-EA2A-0589-70566FD80A48}"/>
            </ac:spMkLst>
          </pc:spChg>
        </pc:sldLayoutChg>
        <pc:sldLayoutChg chg="modSp">
          <pc:chgData name="Antonella Bruno Flores" userId="90f9b7ca-5298-4aa7-b7b6-0f849205b994" providerId="ADAL" clId="{9EDF3888-2AE4-40CA-8A47-09F67EDF2AAD}" dt="2025-08-21T19:56:46.892" v="34" actId="207"/>
          <pc:sldLayoutMkLst>
            <pc:docMk/>
            <pc:sldMasterMk cId="2351260498" sldId="2147483699"/>
            <pc:sldLayoutMk cId="1458461539" sldId="2147483727"/>
          </pc:sldLayoutMkLst>
          <pc:spChg chg="mod">
            <ac:chgData name="Antonella Bruno Flores" userId="90f9b7ca-5298-4aa7-b7b6-0f849205b994" providerId="ADAL" clId="{9EDF3888-2AE4-40CA-8A47-09F67EDF2AAD}" dt="2025-08-21T19:56:46.892" v="34" actId="207"/>
            <ac:spMkLst>
              <pc:docMk/>
              <pc:sldMasterMk cId="2351260498" sldId="2147483699"/>
              <pc:sldLayoutMk cId="1458461539" sldId="2147483727"/>
              <ac:spMk id="42" creationId="{AF27DE1E-1254-18DE-8EC2-3CD7FFC7DCCF}"/>
            </ac:spMkLst>
          </pc:spChg>
        </pc:sldLayoutChg>
        <pc:sldLayoutChg chg="addSp delSp modSp mod delAnim">
          <pc:chgData name="Antonella Bruno Flores" userId="90f9b7ca-5298-4aa7-b7b6-0f849205b994" providerId="ADAL" clId="{9EDF3888-2AE4-40CA-8A47-09F67EDF2AAD}" dt="2025-08-21T19:56:52.302" v="35" actId="207"/>
          <pc:sldLayoutMkLst>
            <pc:docMk/>
            <pc:sldMasterMk cId="2351260498" sldId="2147483699"/>
            <pc:sldLayoutMk cId="389148016" sldId="2147483728"/>
          </pc:sldLayoutMkLst>
          <pc:spChg chg="mod">
            <ac:chgData name="Antonella Bruno Flores" userId="90f9b7ca-5298-4aa7-b7b6-0f849205b994" providerId="ADAL" clId="{9EDF3888-2AE4-40CA-8A47-09F67EDF2AAD}" dt="2025-08-21T19:56:52.302" v="35" actId="207"/>
            <ac:spMkLst>
              <pc:docMk/>
              <pc:sldMasterMk cId="2351260498" sldId="2147483699"/>
              <pc:sldLayoutMk cId="389148016" sldId="2147483728"/>
              <ac:spMk id="9" creationId="{BEB875EC-B64A-6C0E-7481-2148F0D00AEE}"/>
            </ac:spMkLst>
          </pc:spChg>
          <pc:picChg chg="add mod">
            <ac:chgData name="Antonella Bruno Flores" userId="90f9b7ca-5298-4aa7-b7b6-0f849205b994" providerId="ADAL" clId="{9EDF3888-2AE4-40CA-8A47-09F67EDF2AAD}" dt="2025-08-21T19:53:28.679" v="8" actId="1076"/>
            <ac:picMkLst>
              <pc:docMk/>
              <pc:sldMasterMk cId="2351260498" sldId="2147483699"/>
              <pc:sldLayoutMk cId="389148016" sldId="2147483728"/>
              <ac:picMk id="4" creationId="{13E11746-03D4-8690-F18B-175E235B599B}"/>
            </ac:picMkLst>
          </pc:picChg>
          <pc:picChg chg="del">
            <ac:chgData name="Antonella Bruno Flores" userId="90f9b7ca-5298-4aa7-b7b6-0f849205b994" providerId="ADAL" clId="{9EDF3888-2AE4-40CA-8A47-09F67EDF2AAD}" dt="2025-08-21T19:53:08.267" v="0" actId="478"/>
            <ac:picMkLst>
              <pc:docMk/>
              <pc:sldMasterMk cId="2351260498" sldId="2147483699"/>
              <pc:sldLayoutMk cId="389148016" sldId="2147483728"/>
              <ac:picMk id="6" creationId="{55D222FE-C058-9B7A-2A3B-EAFCD4F62E13}"/>
            </ac:picMkLst>
          </pc:picChg>
        </pc:sldLayoutChg>
        <pc:sldLayoutChg chg="modSp modAnim">
          <pc:chgData name="Antonella Bruno Flores" userId="90f9b7ca-5298-4aa7-b7b6-0f849205b994" providerId="ADAL" clId="{9EDF3888-2AE4-40CA-8A47-09F67EDF2AAD}" dt="2025-08-21T19:54:18.125" v="11" actId="20577"/>
          <pc:sldLayoutMkLst>
            <pc:docMk/>
            <pc:sldMasterMk cId="2351260498" sldId="2147483699"/>
            <pc:sldLayoutMk cId="1958577427" sldId="2147483729"/>
          </pc:sldLayoutMkLst>
          <pc:spChg chg="mod">
            <ac:chgData name="Antonella Bruno Flores" userId="90f9b7ca-5298-4aa7-b7b6-0f849205b994" providerId="ADAL" clId="{9EDF3888-2AE4-40CA-8A47-09F67EDF2AAD}" dt="2025-08-21T19:54:18.125" v="11" actId="20577"/>
            <ac:spMkLst>
              <pc:docMk/>
              <pc:sldMasterMk cId="2351260498" sldId="2147483699"/>
              <pc:sldLayoutMk cId="1958577427" sldId="2147483729"/>
              <ac:spMk id="4" creationId="{3C38219A-78D9-B16E-F91B-5FE6EE065954}"/>
            </ac:spMkLst>
          </pc:spChg>
        </pc:sldLayoutChg>
        <pc:sldLayoutChg chg="modSp mod">
          <pc:chgData name="Antonella Bruno Flores" userId="90f9b7ca-5298-4aa7-b7b6-0f849205b994" providerId="ADAL" clId="{9EDF3888-2AE4-40CA-8A47-09F67EDF2AAD}" dt="2025-08-21T19:56:34.261" v="31" actId="207"/>
          <pc:sldLayoutMkLst>
            <pc:docMk/>
            <pc:sldMasterMk cId="2351260498" sldId="2147483699"/>
            <pc:sldLayoutMk cId="1410974069" sldId="2147483730"/>
          </pc:sldLayoutMkLst>
          <pc:spChg chg="mod">
            <ac:chgData name="Antonella Bruno Flores" userId="90f9b7ca-5298-4aa7-b7b6-0f849205b994" providerId="ADAL" clId="{9EDF3888-2AE4-40CA-8A47-09F67EDF2AAD}" dt="2025-08-21T19:56:34.261" v="31" actId="207"/>
            <ac:spMkLst>
              <pc:docMk/>
              <pc:sldMasterMk cId="2351260498" sldId="2147483699"/>
              <pc:sldLayoutMk cId="1410974069" sldId="2147483730"/>
              <ac:spMk id="3" creationId="{A5AFD8B7-E62A-634D-694E-94DEFB0578ED}"/>
            </ac:spMkLst>
          </pc:spChg>
        </pc:sldLayoutChg>
      </pc:sldMasterChg>
    </pc:docChg>
  </pc:docChgLst>
  <pc:docChgLst>
    <pc:chgData name="Antonella Bruno Flores" userId="90f9b7ca-5298-4aa7-b7b6-0f849205b994" providerId="ADAL" clId="{DC368EF8-9E67-4151-B295-EA5FEA29BF69}"/>
    <pc:docChg chg="custSel modSld modMainMaster">
      <pc:chgData name="Antonella Bruno Flores" userId="90f9b7ca-5298-4aa7-b7b6-0f849205b994" providerId="ADAL" clId="{DC368EF8-9E67-4151-B295-EA5FEA29BF69}" dt="2025-07-11T17:10:25.788" v="40" actId="208"/>
      <pc:docMkLst>
        <pc:docMk/>
      </pc:docMkLst>
      <pc:sldChg chg="modAnim">
        <pc:chgData name="Antonella Bruno Flores" userId="90f9b7ca-5298-4aa7-b7b6-0f849205b994" providerId="ADAL" clId="{DC368EF8-9E67-4151-B295-EA5FEA29BF69}" dt="2025-07-03T16:25:56.492" v="11"/>
        <pc:sldMkLst>
          <pc:docMk/>
          <pc:sldMk cId="2395359796" sldId="1796"/>
        </pc:sldMkLst>
      </pc:sldChg>
      <pc:sldMasterChg chg="modSldLayout">
        <pc:chgData name="Antonella Bruno Flores" userId="90f9b7ca-5298-4aa7-b7b6-0f849205b994" providerId="ADAL" clId="{DC368EF8-9E67-4151-B295-EA5FEA29BF69}" dt="2025-07-11T17:10:25.788" v="40" actId="208"/>
        <pc:sldMasterMkLst>
          <pc:docMk/>
          <pc:sldMasterMk cId="2351260498" sldId="2147483699"/>
        </pc:sldMasterMkLst>
        <pc:sldLayoutChg chg="modSp">
          <pc:chgData name="Antonella Bruno Flores" userId="90f9b7ca-5298-4aa7-b7b6-0f849205b994" providerId="ADAL" clId="{DC368EF8-9E67-4151-B295-EA5FEA29BF69}" dt="2025-07-03T16:26:49.708" v="22" actId="207"/>
          <pc:sldLayoutMkLst>
            <pc:docMk/>
            <pc:sldMasterMk cId="2351260498" sldId="2147483699"/>
            <pc:sldLayoutMk cId="4217289997" sldId="2147483701"/>
          </pc:sldLayoutMkLst>
        </pc:sldLayoutChg>
        <pc:sldLayoutChg chg="modSp">
          <pc:chgData name="Antonella Bruno Flores" userId="90f9b7ca-5298-4aa7-b7b6-0f849205b994" providerId="ADAL" clId="{DC368EF8-9E67-4151-B295-EA5FEA29BF69}" dt="2025-07-03T16:26:54.901" v="23" actId="207"/>
          <pc:sldLayoutMkLst>
            <pc:docMk/>
            <pc:sldMasterMk cId="2351260498" sldId="2147483699"/>
            <pc:sldLayoutMk cId="2628579961" sldId="2147483702"/>
          </pc:sldLayoutMkLst>
        </pc:sldLayoutChg>
        <pc:sldLayoutChg chg="modSp">
          <pc:chgData name="Antonella Bruno Flores" userId="90f9b7ca-5298-4aa7-b7b6-0f849205b994" providerId="ADAL" clId="{DC368EF8-9E67-4151-B295-EA5FEA29BF69}" dt="2025-07-03T16:26:43.552" v="21" actId="207"/>
          <pc:sldLayoutMkLst>
            <pc:docMk/>
            <pc:sldMasterMk cId="2351260498" sldId="2147483699"/>
            <pc:sldLayoutMk cId="15562072" sldId="2147483703"/>
          </pc:sldLayoutMkLst>
        </pc:sldLayoutChg>
        <pc:sldLayoutChg chg="modSp">
          <pc:chgData name="Antonella Bruno Flores" userId="90f9b7ca-5298-4aa7-b7b6-0f849205b994" providerId="ADAL" clId="{DC368EF8-9E67-4151-B295-EA5FEA29BF69}" dt="2025-07-03T16:26:40.973" v="20" actId="207"/>
          <pc:sldLayoutMkLst>
            <pc:docMk/>
            <pc:sldMasterMk cId="2351260498" sldId="2147483699"/>
            <pc:sldLayoutMk cId="2103758284" sldId="2147483707"/>
          </pc:sldLayoutMkLst>
        </pc:sldLayoutChg>
        <pc:sldLayoutChg chg="modSp">
          <pc:chgData name="Antonella Bruno Flores" userId="90f9b7ca-5298-4aa7-b7b6-0f849205b994" providerId="ADAL" clId="{DC368EF8-9E67-4151-B295-EA5FEA29BF69}" dt="2025-07-03T16:26:38.374" v="19" actId="207"/>
          <pc:sldLayoutMkLst>
            <pc:docMk/>
            <pc:sldMasterMk cId="2351260498" sldId="2147483699"/>
            <pc:sldLayoutMk cId="4191616509" sldId="2147483708"/>
          </pc:sldLayoutMkLst>
        </pc:sldLayoutChg>
        <pc:sldLayoutChg chg="modSp mod">
          <pc:chgData name="Antonella Bruno Flores" userId="90f9b7ca-5298-4aa7-b7b6-0f849205b994" providerId="ADAL" clId="{DC368EF8-9E67-4151-B295-EA5FEA29BF69}" dt="2025-07-11T17:09:56.948" v="38" actId="207"/>
          <pc:sldLayoutMkLst>
            <pc:docMk/>
            <pc:sldMasterMk cId="2351260498" sldId="2147483699"/>
            <pc:sldLayoutMk cId="2387710352" sldId="2147483722"/>
          </pc:sldLayoutMkLst>
        </pc:sldLayoutChg>
        <pc:sldLayoutChg chg="modSp mod">
          <pc:chgData name="Antonella Bruno Flores" userId="90f9b7ca-5298-4aa7-b7b6-0f849205b994" providerId="ADAL" clId="{DC368EF8-9E67-4151-B295-EA5FEA29BF69}" dt="2025-07-11T17:09:52.759" v="37" actId="207"/>
          <pc:sldLayoutMkLst>
            <pc:docMk/>
            <pc:sldMasterMk cId="2351260498" sldId="2147483699"/>
            <pc:sldLayoutMk cId="1338478084" sldId="2147483726"/>
          </pc:sldLayoutMkLst>
        </pc:sldLayoutChg>
        <pc:sldLayoutChg chg="modSp mod">
          <pc:chgData name="Antonella Bruno Flores" userId="90f9b7ca-5298-4aa7-b7b6-0f849205b994" providerId="ADAL" clId="{DC368EF8-9E67-4151-B295-EA5FEA29BF69}" dt="2025-07-11T17:10:25.788" v="40" actId="208"/>
          <pc:sldLayoutMkLst>
            <pc:docMk/>
            <pc:sldMasterMk cId="2351260498" sldId="2147483699"/>
            <pc:sldLayoutMk cId="1458461539" sldId="2147483727"/>
          </pc:sldLayoutMkLst>
        </pc:sldLayoutChg>
        <pc:sldLayoutChg chg="addSp delSp modSp mod delAnim modAnim">
          <pc:chgData name="Antonella Bruno Flores" userId="90f9b7ca-5298-4aa7-b7b6-0f849205b994" providerId="ADAL" clId="{DC368EF8-9E67-4151-B295-EA5FEA29BF69}" dt="2025-07-11T17:10:06.445" v="39" actId="208"/>
          <pc:sldLayoutMkLst>
            <pc:docMk/>
            <pc:sldMasterMk cId="2351260498" sldId="2147483699"/>
            <pc:sldLayoutMk cId="389148016" sldId="2147483728"/>
          </pc:sldLayoutMkLst>
        </pc:sldLayoutChg>
        <pc:sldLayoutChg chg="addSp delSp modSp mod">
          <pc:chgData name="Antonella Bruno Flores" userId="90f9b7ca-5298-4aa7-b7b6-0f849205b994" providerId="ADAL" clId="{DC368EF8-9E67-4151-B295-EA5FEA29BF69}" dt="2025-07-11T17:09:20.899" v="33" actId="1076"/>
          <pc:sldLayoutMkLst>
            <pc:docMk/>
            <pc:sldMasterMk cId="2351260498" sldId="2147483699"/>
            <pc:sldLayoutMk cId="1410974069" sldId="2147483730"/>
          </pc:sldLayoutMkLst>
        </pc:sldLayoutChg>
      </pc:sldMasterChg>
    </pc:docChg>
  </pc:docChgLst>
  <pc:docChgLst>
    <pc:chgData name="Dorcas Mescco Yupanqui" userId="d7d78f32-6235-4f2c-9b61-0cc29dfa97c2" providerId="ADAL" clId="{F4E53900-69A1-4A06-BC24-D48BD8492161}"/>
    <pc:docChg chg="custSel modSld">
      <pc:chgData name="Dorcas Mescco Yupanqui" userId="d7d78f32-6235-4f2c-9b61-0cc29dfa97c2" providerId="ADAL" clId="{F4E53900-69A1-4A06-BC24-D48BD8492161}" dt="2024-07-04T19:25:46.537" v="1" actId="478"/>
      <pc:docMkLst>
        <pc:docMk/>
      </pc:docMkLst>
      <pc:sldChg chg="addSp delSp mod">
        <pc:chgData name="Dorcas Mescco Yupanqui" userId="d7d78f32-6235-4f2c-9b61-0cc29dfa97c2" providerId="ADAL" clId="{F4E53900-69A1-4A06-BC24-D48BD8492161}" dt="2024-07-04T19:25:46.537" v="1" actId="478"/>
        <pc:sldMkLst>
          <pc:docMk/>
          <pc:sldMk cId="1568196178" sldId="178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875B5A-13B6-DF43-A112-341E58F8F36F}" type="datetimeFigureOut">
              <a:rPr lang="es-PE" smtClean="0"/>
              <a:t>21/08/2025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202DC-DD0E-0644-BAE7-C0F3958E90C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46738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4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9E5A84AB-BB38-7191-819C-48AAA939CA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2A5CF22-EC09-E251-A5E5-EF349CA07B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62311" y="2002510"/>
            <a:ext cx="5791199" cy="2214561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8F725C3-DFBB-CC45-704A-5BFCFE5BCA1D}"/>
              </a:ext>
            </a:extLst>
          </p:cNvPr>
          <p:cNvSpPr txBox="1">
            <a:spLocks/>
          </p:cNvSpPr>
          <p:nvPr userDrawn="1"/>
        </p:nvSpPr>
        <p:spPr>
          <a:xfrm>
            <a:off x="5062310" y="4283746"/>
            <a:ext cx="5791189" cy="436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>
                <a:solidFill>
                  <a:schemeClr val="bg1"/>
                </a:solidFill>
              </a:rPr>
              <a:t>Haz clic para editar el estilo de subtítulo del patrón</a:t>
            </a:r>
            <a:endParaRPr lang="es-PE" dirty="0">
              <a:solidFill>
                <a:schemeClr val="bg1"/>
              </a:solidFill>
            </a:endParaRP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D64C8853-CAA3-D6B0-7C91-2DA315440EB9}"/>
              </a:ext>
            </a:extLst>
          </p:cNvPr>
          <p:cNvCxnSpPr>
            <a:cxnSpLocks/>
          </p:cNvCxnSpPr>
          <p:nvPr userDrawn="1"/>
        </p:nvCxnSpPr>
        <p:spPr>
          <a:xfrm>
            <a:off x="4659084" y="2397522"/>
            <a:ext cx="0" cy="2062955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n 11">
            <a:extLst>
              <a:ext uri="{FF2B5EF4-FFF2-40B4-BE49-F238E27FC236}">
                <a16:creationId xmlns:a16="http://schemas.microsoft.com/office/drawing/2014/main" id="{693A8418-E6BB-64B1-2784-36F64CE65D2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38490" y="2260492"/>
            <a:ext cx="2842373" cy="169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02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2">
            <a:extLst>
              <a:ext uri="{FF2B5EF4-FFF2-40B4-BE49-F238E27FC236}">
                <a16:creationId xmlns:a16="http://schemas.microsoft.com/office/drawing/2014/main" id="{D2DD75D0-68D5-7B0C-5F44-6422B0F568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9172" y="1921748"/>
            <a:ext cx="3755571" cy="832338"/>
          </a:xfrm>
          <a:noFill/>
        </p:spPr>
        <p:txBody>
          <a:bodyPr/>
          <a:lstStyle>
            <a:lvl1pPr marL="0" indent="0" algn="l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 dirty="0"/>
              <a:t>Haz clic para editar el estilo de subtítulo del patrón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04303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Marcador de posición de imagen 6">
            <a:extLst>
              <a:ext uri="{FF2B5EF4-FFF2-40B4-BE49-F238E27FC236}">
                <a16:creationId xmlns:a16="http://schemas.microsoft.com/office/drawing/2014/main" id="{912FB938-B832-DB62-8F40-18AF8D469C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5268" b="25268"/>
          <a:stretch/>
        </p:blipFill>
        <p:spPr>
          <a:xfrm>
            <a:off x="537028" y="3094892"/>
            <a:ext cx="11408229" cy="3763108"/>
          </a:xfrm>
          <a:prstGeom prst="rect">
            <a:avLst/>
          </a:prstGeom>
        </p:spPr>
      </p:pic>
      <p:sp>
        <p:nvSpPr>
          <p:cNvPr id="3" name="TextBox 4">
            <a:extLst>
              <a:ext uri="{FF2B5EF4-FFF2-40B4-BE49-F238E27FC236}">
                <a16:creationId xmlns:a16="http://schemas.microsoft.com/office/drawing/2014/main" id="{A5AFD8B7-E62A-634D-694E-94DEFB0578ED}"/>
              </a:ext>
            </a:extLst>
          </p:cNvPr>
          <p:cNvSpPr txBox="1"/>
          <p:nvPr userDrawn="1"/>
        </p:nvSpPr>
        <p:spPr>
          <a:xfrm>
            <a:off x="3416410" y="1163642"/>
            <a:ext cx="56494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altLang="es-PE" sz="2800" b="1" kern="0" dirty="0">
                <a:solidFill>
                  <a:srgbClr val="FF0000"/>
                </a:solidFill>
                <a:cs typeface="Calibri" panose="020F0502020204030204" pitchFamily="34" charset="0"/>
              </a:rPr>
              <a:t>“</a:t>
            </a:r>
            <a:r>
              <a:rPr lang="es-ES" altLang="es-PE" sz="2800" b="1" kern="0" dirty="0">
                <a:solidFill>
                  <a:srgbClr val="FF0000"/>
                </a:solidFill>
                <a:cs typeface="Calibri" panose="020F0502020204030204" pitchFamily="34" charset="0"/>
              </a:rPr>
              <a:t>Alimentamos a las familias entregando lo mejor de nosotros.</a:t>
            </a:r>
            <a:r>
              <a:rPr lang="es-PE" altLang="es-PE" sz="2800" b="1" kern="0" dirty="0">
                <a:solidFill>
                  <a:srgbClr val="FF0000"/>
                </a:solidFill>
                <a:cs typeface="Calibri" panose="020F0502020204030204" pitchFamily="34" charset="0"/>
              </a:rPr>
              <a:t>”</a:t>
            </a:r>
          </a:p>
        </p:txBody>
      </p:sp>
      <p:cxnSp>
        <p:nvCxnSpPr>
          <p:cNvPr id="4" name="Straight Connector 6">
            <a:extLst>
              <a:ext uri="{FF2B5EF4-FFF2-40B4-BE49-F238E27FC236}">
                <a16:creationId xmlns:a16="http://schemas.microsoft.com/office/drawing/2014/main" id="{4E88CCBB-6855-F78C-9EB6-82CDAE449E95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513472"/>
            <a:ext cx="598830" cy="0"/>
          </a:xfrm>
          <a:prstGeom prst="line">
            <a:avLst/>
          </a:prstGeom>
          <a:ln w="38100">
            <a:solidFill>
              <a:srgbClr val="FDC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097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EAAFD31-0B74-65C1-385E-6CCF56B4F7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8995AE4F-1CC2-AED5-2155-9BC511BCF635}"/>
              </a:ext>
            </a:extLst>
          </p:cNvPr>
          <p:cNvGrpSpPr/>
          <p:nvPr userDrawn="1"/>
        </p:nvGrpSpPr>
        <p:grpSpPr>
          <a:xfrm>
            <a:off x="1790996" y="1007610"/>
            <a:ext cx="1729746" cy="2569241"/>
            <a:chOff x="-23150" y="1317813"/>
            <a:chExt cx="3060000" cy="4545105"/>
          </a:xfrm>
        </p:grpSpPr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CA481A57-DCE4-D74F-BC93-2AA898BCCBAD}"/>
                </a:ext>
              </a:extLst>
            </p:cNvPr>
            <p:cNvSpPr txBox="1"/>
            <p:nvPr/>
          </p:nvSpPr>
          <p:spPr>
            <a:xfrm>
              <a:off x="-23150" y="1317813"/>
              <a:ext cx="3060000" cy="4545105"/>
            </a:xfrm>
            <a:prstGeom prst="rect">
              <a:avLst/>
            </a:prstGeom>
            <a:solidFill>
              <a:srgbClr val="1372D2"/>
            </a:solidFill>
            <a:ln>
              <a:noFill/>
            </a:ln>
          </p:spPr>
          <p:txBody>
            <a:bodyPr wrap="square" lIns="182880" tIns="3383280" rIns="182880" bIns="91440" rtlCol="0" anchor="t" anchorCtr="0">
              <a:noAutofit/>
            </a:bodyPr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0B319012-7F87-B3DC-16AE-C9CB230508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7220" y="2178352"/>
              <a:ext cx="1692845" cy="2332298"/>
            </a:xfrm>
            <a:prstGeom prst="rect">
              <a:avLst/>
            </a:prstGeom>
          </p:spPr>
        </p:pic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24D1198A-8CBD-8539-7FF2-8B85DA94BF8B}"/>
              </a:ext>
            </a:extLst>
          </p:cNvPr>
          <p:cNvGrpSpPr/>
          <p:nvPr userDrawn="1"/>
        </p:nvGrpSpPr>
        <p:grpSpPr>
          <a:xfrm>
            <a:off x="3742116" y="1007610"/>
            <a:ext cx="1729746" cy="2569241"/>
            <a:chOff x="3036000" y="1317813"/>
            <a:chExt cx="3060000" cy="4545105"/>
          </a:xfrm>
        </p:grpSpPr>
        <p:sp>
          <p:nvSpPr>
            <p:cNvPr id="11" name="TextBox 3">
              <a:extLst>
                <a:ext uri="{FF2B5EF4-FFF2-40B4-BE49-F238E27FC236}">
                  <a16:creationId xmlns:a16="http://schemas.microsoft.com/office/drawing/2014/main" id="{DB9FEFB9-1EAF-BA5D-518A-338146E6D4DF}"/>
                </a:ext>
              </a:extLst>
            </p:cNvPr>
            <p:cNvSpPr txBox="1"/>
            <p:nvPr/>
          </p:nvSpPr>
          <p:spPr>
            <a:xfrm>
              <a:off x="3036000" y="1317813"/>
              <a:ext cx="3060000" cy="4545105"/>
            </a:xfrm>
            <a:prstGeom prst="rect">
              <a:avLst/>
            </a:prstGeom>
            <a:solidFill>
              <a:srgbClr val="FDC34E"/>
            </a:solidFill>
            <a:ln>
              <a:noFill/>
            </a:ln>
          </p:spPr>
          <p:txBody>
            <a:bodyPr wrap="square" lIns="182880" tIns="3383280" rIns="182880" bIns="91440" rtlCol="0" anchor="t" anchorCtr="0">
              <a:noAutofit/>
            </a:bodyPr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94D9A1EA-2105-1D17-9895-98747EC4E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61622" y="2303361"/>
              <a:ext cx="1596944" cy="2267476"/>
            </a:xfrm>
            <a:prstGeom prst="rect">
              <a:avLst/>
            </a:prstGeom>
          </p:spPr>
        </p:pic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1E87AF50-4D36-DF50-7A45-DE35E7F6D160}"/>
              </a:ext>
            </a:extLst>
          </p:cNvPr>
          <p:cNvGrpSpPr/>
          <p:nvPr userDrawn="1"/>
        </p:nvGrpSpPr>
        <p:grpSpPr>
          <a:xfrm>
            <a:off x="1787919" y="3603735"/>
            <a:ext cx="1743063" cy="2589020"/>
            <a:chOff x="6096000" y="1317813"/>
            <a:chExt cx="3060000" cy="4545105"/>
          </a:xfrm>
        </p:grpSpPr>
        <p:sp>
          <p:nvSpPr>
            <p:cNvPr id="14" name="TextBox 3">
              <a:extLst>
                <a:ext uri="{FF2B5EF4-FFF2-40B4-BE49-F238E27FC236}">
                  <a16:creationId xmlns:a16="http://schemas.microsoft.com/office/drawing/2014/main" id="{D4E5EB3A-339C-1B46-CCA2-3E918A353F6A}"/>
                </a:ext>
              </a:extLst>
            </p:cNvPr>
            <p:cNvSpPr txBox="1"/>
            <p:nvPr/>
          </p:nvSpPr>
          <p:spPr>
            <a:xfrm>
              <a:off x="6096000" y="1317813"/>
              <a:ext cx="3060000" cy="4545105"/>
            </a:xfrm>
            <a:prstGeom prst="rect">
              <a:avLst/>
            </a:prstGeom>
            <a:solidFill>
              <a:srgbClr val="FE5300"/>
            </a:solidFill>
            <a:ln>
              <a:noFill/>
            </a:ln>
          </p:spPr>
          <p:txBody>
            <a:bodyPr wrap="square" lIns="182880" tIns="3383280" rIns="182880" bIns="91440" rtlCol="0" anchor="t" anchorCtr="0">
              <a:noAutofit/>
            </a:bodyPr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B4F15AE8-FB6F-494E-EDC6-6FD8E4FBD1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13241" y="2303361"/>
              <a:ext cx="1713612" cy="2207289"/>
            </a:xfrm>
            <a:prstGeom prst="rect">
              <a:avLst/>
            </a:prstGeom>
          </p:spPr>
        </p:pic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DAB1AE02-35F6-1F78-A48E-D17971A292F4}"/>
              </a:ext>
            </a:extLst>
          </p:cNvPr>
          <p:cNvGrpSpPr/>
          <p:nvPr userDrawn="1"/>
        </p:nvGrpSpPr>
        <p:grpSpPr>
          <a:xfrm>
            <a:off x="3730742" y="3603735"/>
            <a:ext cx="1743063" cy="2589020"/>
            <a:chOff x="9155150" y="1317813"/>
            <a:chExt cx="3060000" cy="4545105"/>
          </a:xfrm>
        </p:grpSpPr>
        <p:sp>
          <p:nvSpPr>
            <p:cNvPr id="17" name="TextBox 3">
              <a:extLst>
                <a:ext uri="{FF2B5EF4-FFF2-40B4-BE49-F238E27FC236}">
                  <a16:creationId xmlns:a16="http://schemas.microsoft.com/office/drawing/2014/main" id="{662DCFFB-E22C-970C-250E-976090830D48}"/>
                </a:ext>
              </a:extLst>
            </p:cNvPr>
            <p:cNvSpPr txBox="1"/>
            <p:nvPr/>
          </p:nvSpPr>
          <p:spPr>
            <a:xfrm>
              <a:off x="9155150" y="1317813"/>
              <a:ext cx="3060000" cy="454510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wrap="square" lIns="182880" tIns="3383280" rIns="182880" bIns="91440" rtlCol="0" anchor="t" anchorCtr="0">
              <a:noAutofit/>
            </a:bodyPr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24C8BDFA-62C7-FDA8-5710-75B648D77DD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29053" y="2303361"/>
              <a:ext cx="1575925" cy="2391269"/>
            </a:xfrm>
            <a:prstGeom prst="rect">
              <a:avLst/>
            </a:prstGeom>
          </p:spPr>
        </p:pic>
      </p:grpSp>
      <p:sp>
        <p:nvSpPr>
          <p:cNvPr id="19" name="TextBox 3">
            <a:extLst>
              <a:ext uri="{FF2B5EF4-FFF2-40B4-BE49-F238E27FC236}">
                <a16:creationId xmlns:a16="http://schemas.microsoft.com/office/drawing/2014/main" id="{234BBC5F-A771-DD44-3643-03E43B1FA275}"/>
              </a:ext>
            </a:extLst>
          </p:cNvPr>
          <p:cNvSpPr txBox="1"/>
          <p:nvPr userDrawn="1"/>
        </p:nvSpPr>
        <p:spPr>
          <a:xfrm>
            <a:off x="6073253" y="2747574"/>
            <a:ext cx="4854877" cy="1783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En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nuestros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Valores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Organizacionales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, se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fundamentan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los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principios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de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comportamiento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que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orientan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nuestras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decisiones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y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determinan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la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manera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en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que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desarrollamos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nuestras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operaciones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y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relaciones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con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nuestros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stakeholders.</a:t>
            </a:r>
          </a:p>
        </p:txBody>
      </p:sp>
      <p:sp>
        <p:nvSpPr>
          <p:cNvPr id="20" name="TextBox 5">
            <a:extLst>
              <a:ext uri="{FF2B5EF4-FFF2-40B4-BE49-F238E27FC236}">
                <a16:creationId xmlns:a16="http://schemas.microsoft.com/office/drawing/2014/main" id="{31EFF0AC-0BA7-C8C1-117E-2C131C7BD74C}"/>
              </a:ext>
            </a:extLst>
          </p:cNvPr>
          <p:cNvSpPr txBox="1"/>
          <p:nvPr userDrawn="1"/>
        </p:nvSpPr>
        <p:spPr>
          <a:xfrm>
            <a:off x="6073254" y="1891500"/>
            <a:ext cx="2552428" cy="5909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600" b="1" spc="30" err="1">
                <a:solidFill>
                  <a:srgbClr val="FF0000"/>
                </a:solidFill>
              </a:rPr>
              <a:t>Valores</a:t>
            </a:r>
            <a:endParaRPr lang="en-US" sz="3600" b="1" spc="30">
              <a:solidFill>
                <a:srgbClr val="FF0000"/>
              </a:solidFill>
            </a:endParaRPr>
          </a:p>
        </p:txBody>
      </p:sp>
      <p:cxnSp>
        <p:nvCxnSpPr>
          <p:cNvPr id="21" name="Straight Connector 6">
            <a:extLst>
              <a:ext uri="{FF2B5EF4-FFF2-40B4-BE49-F238E27FC236}">
                <a16:creationId xmlns:a16="http://schemas.microsoft.com/office/drawing/2014/main" id="{BFB73730-7071-9B43-B299-11265EEFA7D6}"/>
              </a:ext>
            </a:extLst>
          </p:cNvPr>
          <p:cNvCxnSpPr>
            <a:cxnSpLocks/>
          </p:cNvCxnSpPr>
          <p:nvPr userDrawn="1"/>
        </p:nvCxnSpPr>
        <p:spPr>
          <a:xfrm>
            <a:off x="6239889" y="2540366"/>
            <a:ext cx="598830" cy="0"/>
          </a:xfrm>
          <a:prstGeom prst="line">
            <a:avLst/>
          </a:prstGeom>
          <a:ln w="38100">
            <a:solidFill>
              <a:srgbClr val="FDC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771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EAAFD31-0B74-65C1-385E-6CCF56B4F7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grpSp>
        <p:nvGrpSpPr>
          <p:cNvPr id="3" name="Grupo 2">
            <a:extLst>
              <a:ext uri="{FF2B5EF4-FFF2-40B4-BE49-F238E27FC236}">
                <a16:creationId xmlns:a16="http://schemas.microsoft.com/office/drawing/2014/main" id="{75D2EDD0-3543-EF2C-761E-AC59A8EE031A}"/>
              </a:ext>
            </a:extLst>
          </p:cNvPr>
          <p:cNvGrpSpPr/>
          <p:nvPr userDrawn="1"/>
        </p:nvGrpSpPr>
        <p:grpSpPr>
          <a:xfrm>
            <a:off x="1576020" y="1266201"/>
            <a:ext cx="4346805" cy="4325598"/>
            <a:chOff x="3319219" y="658435"/>
            <a:chExt cx="5593283" cy="5565995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8952057C-6604-9035-CC45-E884B3D1D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3594" y="658435"/>
              <a:ext cx="2593096" cy="1776093"/>
            </a:xfrm>
            <a:prstGeom prst="rect">
              <a:avLst/>
            </a:prstGeom>
          </p:spPr>
        </p:pic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0404D183-ACF0-12DD-E339-15114204E4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5147" y="1173828"/>
              <a:ext cx="2114955" cy="2291854"/>
            </a:xfrm>
            <a:prstGeom prst="rect">
              <a:avLst/>
            </a:prstGeom>
          </p:spPr>
        </p:pic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7848A1D0-6281-AAB4-9530-06CC7C864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5147" y="3501316"/>
              <a:ext cx="2147355" cy="2301870"/>
            </a:xfrm>
            <a:prstGeom prst="rect">
              <a:avLst/>
            </a:prstGeom>
          </p:spPr>
        </p:pic>
        <p:pic>
          <p:nvPicPr>
            <p:cNvPr id="23" name="Imagen 22">
              <a:extLst>
                <a:ext uri="{FF2B5EF4-FFF2-40B4-BE49-F238E27FC236}">
                  <a16:creationId xmlns:a16="http://schemas.microsoft.com/office/drawing/2014/main" id="{AFB99D00-0CB8-D487-FCDC-7A114574813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7131" y="4448336"/>
              <a:ext cx="2593098" cy="1776094"/>
            </a:xfrm>
            <a:prstGeom prst="rect">
              <a:avLst/>
            </a:prstGeom>
          </p:spPr>
        </p:pic>
        <p:pic>
          <p:nvPicPr>
            <p:cNvPr id="24" name="Imagen 23">
              <a:extLst>
                <a:ext uri="{FF2B5EF4-FFF2-40B4-BE49-F238E27FC236}">
                  <a16:creationId xmlns:a16="http://schemas.microsoft.com/office/drawing/2014/main" id="{C06571C3-75AA-4FF5-00F5-B6039CF8C60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9586" y="3501316"/>
              <a:ext cx="2123891" cy="2301870"/>
            </a:xfrm>
            <a:prstGeom prst="rect">
              <a:avLst/>
            </a:prstGeom>
          </p:spPr>
        </p:pic>
        <p:pic>
          <p:nvPicPr>
            <p:cNvPr id="25" name="Imagen 24">
              <a:extLst>
                <a:ext uri="{FF2B5EF4-FFF2-40B4-BE49-F238E27FC236}">
                  <a16:creationId xmlns:a16="http://schemas.microsoft.com/office/drawing/2014/main" id="{A63FE308-4B45-8C22-8A47-026B06901FF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9219" y="1191532"/>
              <a:ext cx="2134339" cy="2291854"/>
            </a:xfrm>
            <a:prstGeom prst="rect">
              <a:avLst/>
            </a:prstGeom>
          </p:spPr>
        </p:pic>
      </p:grpSp>
      <p:sp>
        <p:nvSpPr>
          <p:cNvPr id="26" name="TextBox 3">
            <a:extLst>
              <a:ext uri="{FF2B5EF4-FFF2-40B4-BE49-F238E27FC236}">
                <a16:creationId xmlns:a16="http://schemas.microsoft.com/office/drawing/2014/main" id="{3387B920-9B2E-020C-6FE1-5832513FCF77}"/>
              </a:ext>
            </a:extLst>
          </p:cNvPr>
          <p:cNvSpPr txBox="1"/>
          <p:nvPr userDrawn="1"/>
        </p:nvSpPr>
        <p:spPr>
          <a:xfrm>
            <a:off x="6731825" y="2515824"/>
            <a:ext cx="3883870" cy="217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40000"/>
              </a:lnSpc>
              <a:defRPr/>
            </a:pPr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Actuamos bajo un estilo de </a:t>
            </a:r>
            <a:r>
              <a:rPr lang="es-MX" sz="1400" b="1" dirty="0">
                <a:solidFill>
                  <a:schemeClr val="bg2">
                    <a:lumMod val="50000"/>
                  </a:schemeClr>
                </a:solidFill>
              </a:rPr>
              <a:t>Liderazgo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, que aplicamos y vivimos desde la posición donde nos encontremos, promoviendo, constantemente, el </a:t>
            </a:r>
            <a:r>
              <a:rPr lang="es-MX" sz="1400" b="1" dirty="0">
                <a:solidFill>
                  <a:schemeClr val="bg2">
                    <a:lumMod val="50000"/>
                  </a:schemeClr>
                </a:solidFill>
              </a:rPr>
              <a:t>Trabajo en equipo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, con un espíritu de </a:t>
            </a:r>
            <a:r>
              <a:rPr lang="es-MX" sz="1400" b="1" dirty="0">
                <a:solidFill>
                  <a:schemeClr val="bg2">
                    <a:lumMod val="50000"/>
                  </a:schemeClr>
                </a:solidFill>
              </a:rPr>
              <a:t>Mejora continua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, enfocado en la </a:t>
            </a:r>
            <a:r>
              <a:rPr lang="es-MX" sz="1400" b="1" dirty="0">
                <a:solidFill>
                  <a:schemeClr val="bg2">
                    <a:lumMod val="50000"/>
                  </a:schemeClr>
                </a:solidFill>
              </a:rPr>
              <a:t>Eficiencia de los procesos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, orientando nuestro esfuerzo a </a:t>
            </a:r>
            <a:r>
              <a:rPr lang="es-MX" sz="1400" b="1" dirty="0">
                <a:solidFill>
                  <a:schemeClr val="bg2">
                    <a:lumMod val="50000"/>
                  </a:schemeClr>
                </a:solidFill>
              </a:rPr>
              <a:t>Conseguir los Resultados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, con un alto </a:t>
            </a:r>
            <a:r>
              <a:rPr lang="es-MX" sz="1400" b="1" dirty="0">
                <a:solidFill>
                  <a:schemeClr val="bg2">
                    <a:lumMod val="50000"/>
                  </a:schemeClr>
                </a:solidFill>
              </a:rPr>
              <a:t>Sentido de Urgencia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. </a:t>
            </a:r>
          </a:p>
        </p:txBody>
      </p:sp>
      <p:sp>
        <p:nvSpPr>
          <p:cNvPr id="27" name="TextBox 5">
            <a:extLst>
              <a:ext uri="{FF2B5EF4-FFF2-40B4-BE49-F238E27FC236}">
                <a16:creationId xmlns:a16="http://schemas.microsoft.com/office/drawing/2014/main" id="{DDE97AF9-1D8D-EA2A-0589-70566FD80A48}"/>
              </a:ext>
            </a:extLst>
          </p:cNvPr>
          <p:cNvSpPr txBox="1"/>
          <p:nvPr userDrawn="1"/>
        </p:nvSpPr>
        <p:spPr>
          <a:xfrm>
            <a:off x="6731825" y="1647286"/>
            <a:ext cx="3583335" cy="5909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600" b="1" spc="30" dirty="0" err="1">
                <a:solidFill>
                  <a:srgbClr val="FF0000"/>
                </a:solidFill>
              </a:rPr>
              <a:t>Pilares</a:t>
            </a:r>
            <a:r>
              <a:rPr lang="en-US" sz="3600" b="1" spc="30" dirty="0">
                <a:solidFill>
                  <a:srgbClr val="FF0000"/>
                </a:solidFill>
              </a:rPr>
              <a:t> </a:t>
            </a:r>
            <a:r>
              <a:rPr lang="en-US" sz="3600" b="1" spc="30" dirty="0" err="1">
                <a:solidFill>
                  <a:srgbClr val="FF0000"/>
                </a:solidFill>
              </a:rPr>
              <a:t>Culturales</a:t>
            </a:r>
            <a:endParaRPr lang="en-US" sz="3600" b="1" spc="30" dirty="0">
              <a:solidFill>
                <a:srgbClr val="FF0000"/>
              </a:solidFill>
            </a:endParaRPr>
          </a:p>
        </p:txBody>
      </p:sp>
      <p:cxnSp>
        <p:nvCxnSpPr>
          <p:cNvPr id="28" name="Straight Connector 6">
            <a:extLst>
              <a:ext uri="{FF2B5EF4-FFF2-40B4-BE49-F238E27FC236}">
                <a16:creationId xmlns:a16="http://schemas.microsoft.com/office/drawing/2014/main" id="{1AB1FC8C-9301-FD53-71C8-101277AA47F1}"/>
              </a:ext>
            </a:extLst>
          </p:cNvPr>
          <p:cNvCxnSpPr>
            <a:cxnSpLocks/>
          </p:cNvCxnSpPr>
          <p:nvPr userDrawn="1"/>
        </p:nvCxnSpPr>
        <p:spPr>
          <a:xfrm>
            <a:off x="6831217" y="2359651"/>
            <a:ext cx="598830" cy="0"/>
          </a:xfrm>
          <a:prstGeom prst="line">
            <a:avLst/>
          </a:prstGeom>
          <a:ln w="38100">
            <a:solidFill>
              <a:srgbClr val="FDC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847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EAAFD31-0B74-65C1-385E-6CCF56B4F7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grpSp>
        <p:nvGrpSpPr>
          <p:cNvPr id="3" name="Grupo 2">
            <a:extLst>
              <a:ext uri="{FF2B5EF4-FFF2-40B4-BE49-F238E27FC236}">
                <a16:creationId xmlns:a16="http://schemas.microsoft.com/office/drawing/2014/main" id="{CA4C18B2-E79A-217A-69BB-026E37F0C9C2}"/>
              </a:ext>
            </a:extLst>
          </p:cNvPr>
          <p:cNvGrpSpPr/>
          <p:nvPr userDrawn="1"/>
        </p:nvGrpSpPr>
        <p:grpSpPr>
          <a:xfrm>
            <a:off x="3792174" y="1192697"/>
            <a:ext cx="7578191" cy="5141733"/>
            <a:chOff x="3901504" y="838203"/>
            <a:chExt cx="7623158" cy="5496228"/>
          </a:xfrm>
        </p:grpSpPr>
        <p:cxnSp>
          <p:nvCxnSpPr>
            <p:cNvPr id="7" name="Conector recto 6">
              <a:extLst>
                <a:ext uri="{FF2B5EF4-FFF2-40B4-BE49-F238E27FC236}">
                  <a16:creationId xmlns:a16="http://schemas.microsoft.com/office/drawing/2014/main" id="{8A253D26-E90D-52E3-04FC-A956266C984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548212" y="2761271"/>
              <a:ext cx="5968530" cy="0"/>
            </a:xfrm>
            <a:prstGeom prst="line">
              <a:avLst/>
            </a:prstGeom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Imagen 7" descr="Equipo.png">
              <a:extLst>
                <a:ext uri="{FF2B5EF4-FFF2-40B4-BE49-F238E27FC236}">
                  <a16:creationId xmlns:a16="http://schemas.microsoft.com/office/drawing/2014/main" id="{24C8D00A-98DC-BC39-6407-D7A22A26B5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34024" y="1825249"/>
              <a:ext cx="912945" cy="927533"/>
            </a:xfrm>
            <a:prstGeom prst="rect">
              <a:avLst/>
            </a:prstGeom>
          </p:spPr>
        </p:pic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41BF8310-5EDA-DDD0-5DD3-AA3151B173E3}"/>
                </a:ext>
              </a:extLst>
            </p:cNvPr>
            <p:cNvSpPr txBox="1"/>
            <p:nvPr userDrawn="1"/>
          </p:nvSpPr>
          <p:spPr>
            <a:xfrm>
              <a:off x="6498680" y="2115988"/>
              <a:ext cx="4968669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22960">
                <a:defRPr/>
              </a:pPr>
              <a:r>
                <a:rPr lang="es-MX" sz="1080" kern="0">
                  <a:solidFill>
                    <a:schemeClr val="bg2">
                      <a:lumMod val="50000"/>
                    </a:schemeClr>
                  </a:solidFill>
                  <a:latin typeface="Calibri"/>
                </a:rPr>
                <a:t>Superamos los objetivos y metas de la organización, trabajando con pasión y compromiso, de manera coordinada y colaborativa con los integrantes del equipo.</a:t>
              </a: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87AA87F0-743F-0DE5-B9C0-8C8873E22467}"/>
                </a:ext>
              </a:extLst>
            </p:cNvPr>
            <p:cNvSpPr txBox="1"/>
            <p:nvPr userDrawn="1"/>
          </p:nvSpPr>
          <p:spPr>
            <a:xfrm>
              <a:off x="5460778" y="2079765"/>
              <a:ext cx="910738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70332">
                <a:defRPr/>
              </a:pPr>
              <a:r>
                <a:rPr lang="es-PE" sz="1260" b="1" kern="0">
                  <a:solidFill>
                    <a:prstClr val="black"/>
                  </a:solidFill>
                  <a:latin typeface="Calibri"/>
                </a:rPr>
                <a:t>Trabajo en</a:t>
              </a:r>
            </a:p>
            <a:p>
              <a:pPr defTabSz="370332">
                <a:defRPr/>
              </a:pPr>
              <a:r>
                <a:rPr lang="es-PE" sz="1260" b="1" kern="0">
                  <a:solidFill>
                    <a:prstClr val="black"/>
                  </a:solidFill>
                  <a:latin typeface="Calibri"/>
                </a:rPr>
                <a:t> Equipo</a:t>
              </a:r>
            </a:p>
          </p:txBody>
        </p:sp>
        <p:pic>
          <p:nvPicPr>
            <p:cNvPr id="11" name="Imagen 10" descr="Liderazgo.png">
              <a:extLst>
                <a:ext uri="{FF2B5EF4-FFF2-40B4-BE49-F238E27FC236}">
                  <a16:creationId xmlns:a16="http://schemas.microsoft.com/office/drawing/2014/main" id="{5CFBEA73-0A4D-15EF-D49C-DA0D0843368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99918" y="838203"/>
              <a:ext cx="916885" cy="927534"/>
            </a:xfrm>
            <a:prstGeom prst="rect">
              <a:avLst/>
            </a:prstGeom>
          </p:spPr>
        </p:pic>
        <p:sp>
          <p:nvSpPr>
            <p:cNvPr id="12" name="CuadroTexto 11">
              <a:extLst>
                <a:ext uri="{FF2B5EF4-FFF2-40B4-BE49-F238E27FC236}">
                  <a16:creationId xmlns:a16="http://schemas.microsoft.com/office/drawing/2014/main" id="{FECD855F-F629-860A-3D07-7B357EAFAE9A}"/>
                </a:ext>
              </a:extLst>
            </p:cNvPr>
            <p:cNvSpPr txBox="1"/>
            <p:nvPr userDrawn="1"/>
          </p:nvSpPr>
          <p:spPr>
            <a:xfrm>
              <a:off x="5460778" y="1116993"/>
              <a:ext cx="855280" cy="286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70332">
                <a:defRPr/>
              </a:pPr>
              <a:r>
                <a:rPr lang="es-PE" sz="1260" b="1" kern="0">
                  <a:solidFill>
                    <a:prstClr val="black"/>
                  </a:solidFill>
                  <a:latin typeface="Calibri"/>
                </a:rPr>
                <a:t>Liderazgo</a:t>
              </a:r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34580BA8-DFF9-7695-6620-97B08B14C11D}"/>
                </a:ext>
              </a:extLst>
            </p:cNvPr>
            <p:cNvSpPr txBox="1"/>
            <p:nvPr userDrawn="1"/>
          </p:nvSpPr>
          <p:spPr>
            <a:xfrm>
              <a:off x="6498682" y="996774"/>
              <a:ext cx="4768935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22960">
                <a:defRPr/>
              </a:pPr>
              <a:r>
                <a:rPr lang="es-MX" sz="1080" kern="0" dirty="0">
                  <a:solidFill>
                    <a:schemeClr val="bg2">
                      <a:lumMod val="50000"/>
                    </a:schemeClr>
                  </a:solidFill>
                  <a:latin typeface="Calibri"/>
                </a:rPr>
                <a:t>Inspiramos, motivamos y dirigimos nuestras acciones, orientándolas al logro de los objetivos del negocio, con un compromiso genuino con nuestro Propósito. </a:t>
              </a:r>
              <a:r>
                <a:rPr lang="es-PE" sz="1080" b="1" kern="0" dirty="0">
                  <a:solidFill>
                    <a:schemeClr val="bg2">
                      <a:lumMod val="50000"/>
                    </a:schemeClr>
                  </a:solidFill>
                  <a:latin typeface="Calibri"/>
                </a:rPr>
                <a:t>C</a:t>
              </a:r>
              <a:r>
                <a:rPr lang="es-PE" sz="1080" kern="0" dirty="0">
                  <a:solidFill>
                    <a:schemeClr val="bg2">
                      <a:lumMod val="50000"/>
                    </a:schemeClr>
                  </a:solidFill>
                  <a:latin typeface="Calibri"/>
                </a:rPr>
                <a:t>omunicándonos, </a:t>
              </a:r>
              <a:r>
                <a:rPr lang="es-PE" sz="1080" b="1" kern="0" dirty="0">
                  <a:solidFill>
                    <a:schemeClr val="bg2">
                      <a:lumMod val="50000"/>
                    </a:schemeClr>
                  </a:solidFill>
                  <a:latin typeface="Calibri"/>
                </a:rPr>
                <a:t>R</a:t>
              </a:r>
              <a:r>
                <a:rPr lang="es-PE" sz="1080" kern="0" dirty="0">
                  <a:solidFill>
                    <a:schemeClr val="bg2">
                      <a:lumMod val="50000"/>
                    </a:schemeClr>
                  </a:solidFill>
                  <a:latin typeface="Calibri"/>
                </a:rPr>
                <a:t>etroalimentando y </a:t>
              </a:r>
              <a:r>
                <a:rPr lang="es-PE" sz="1080" b="1" kern="0" dirty="0">
                  <a:solidFill>
                    <a:schemeClr val="bg2">
                      <a:lumMod val="50000"/>
                    </a:schemeClr>
                  </a:solidFill>
                  <a:latin typeface="Calibri"/>
                </a:rPr>
                <a:t>R</a:t>
              </a:r>
              <a:r>
                <a:rPr lang="es-PE" sz="1080" kern="0" dirty="0">
                  <a:solidFill>
                    <a:schemeClr val="bg2">
                      <a:lumMod val="50000"/>
                    </a:schemeClr>
                  </a:solidFill>
                  <a:latin typeface="Calibri"/>
                </a:rPr>
                <a:t>econociendo.</a:t>
              </a:r>
            </a:p>
          </p:txBody>
        </p:sp>
        <p:cxnSp>
          <p:nvCxnSpPr>
            <p:cNvPr id="14" name="Conector recto 13">
              <a:extLst>
                <a:ext uri="{FF2B5EF4-FFF2-40B4-BE49-F238E27FC236}">
                  <a16:creationId xmlns:a16="http://schemas.microsoft.com/office/drawing/2014/main" id="{705A86FC-4DBD-F3C6-98E0-40BEA7F3686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548214" y="1752881"/>
              <a:ext cx="5968531" cy="0"/>
            </a:xfrm>
            <a:prstGeom prst="line">
              <a:avLst/>
            </a:prstGeom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CuadroTexto 14">
              <a:extLst>
                <a:ext uri="{FF2B5EF4-FFF2-40B4-BE49-F238E27FC236}">
                  <a16:creationId xmlns:a16="http://schemas.microsoft.com/office/drawing/2014/main" id="{8D23FFE9-91DE-1C64-6CCA-ACC61E22CD61}"/>
                </a:ext>
              </a:extLst>
            </p:cNvPr>
            <p:cNvSpPr txBox="1"/>
            <p:nvPr userDrawn="1"/>
          </p:nvSpPr>
          <p:spPr>
            <a:xfrm rot="16200000">
              <a:off x="3568117" y="1190980"/>
              <a:ext cx="1114165" cy="437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es-PE" sz="946" kern="0">
                  <a:solidFill>
                    <a:srgbClr val="FFFFFF">
                      <a:lumMod val="50000"/>
                    </a:srgbClr>
                  </a:solidFill>
                  <a:latin typeface="Calibri"/>
                </a:rPr>
                <a:t>Gestionando Personas</a:t>
              </a:r>
            </a:p>
          </p:txBody>
        </p:sp>
        <p:sp>
          <p:nvSpPr>
            <p:cNvPr id="16" name="Abrir llave 15">
              <a:extLst>
                <a:ext uri="{FF2B5EF4-FFF2-40B4-BE49-F238E27FC236}">
                  <a16:creationId xmlns:a16="http://schemas.microsoft.com/office/drawing/2014/main" id="{1FB64E26-0D48-9D68-5FD4-6644D8359EEA}"/>
                </a:ext>
              </a:extLst>
            </p:cNvPr>
            <p:cNvSpPr/>
            <p:nvPr userDrawn="1"/>
          </p:nvSpPr>
          <p:spPr>
            <a:xfrm>
              <a:off x="4368508" y="852513"/>
              <a:ext cx="46920" cy="900368"/>
            </a:xfrm>
            <a:prstGeom prst="leftBrac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es-PE" sz="1620">
                <a:solidFill>
                  <a:srgbClr val="E2081E"/>
                </a:solidFill>
                <a:latin typeface="Calibri"/>
              </a:endParaRPr>
            </a:p>
          </p:txBody>
        </p:sp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BC4625BF-DF63-80D5-A293-562BD76DF2A6}"/>
                </a:ext>
              </a:extLst>
            </p:cNvPr>
            <p:cNvGrpSpPr/>
            <p:nvPr userDrawn="1"/>
          </p:nvGrpSpPr>
          <p:grpSpPr>
            <a:xfrm>
              <a:off x="3901504" y="1983826"/>
              <a:ext cx="511682" cy="4350605"/>
              <a:chOff x="3953687" y="2298674"/>
              <a:chExt cx="498586" cy="4239259"/>
            </a:xfrm>
          </p:grpSpPr>
          <p:sp>
            <p:nvSpPr>
              <p:cNvPr id="18" name="CuadroTexto 17">
                <a:extLst>
                  <a:ext uri="{FF2B5EF4-FFF2-40B4-BE49-F238E27FC236}">
                    <a16:creationId xmlns:a16="http://schemas.microsoft.com/office/drawing/2014/main" id="{BD57EFCB-0F7D-346B-A4B5-B2831996CB68}"/>
                  </a:ext>
                </a:extLst>
              </p:cNvPr>
              <p:cNvSpPr txBox="1"/>
              <p:nvPr/>
            </p:nvSpPr>
            <p:spPr>
              <a:xfrm rot="16200000">
                <a:off x="3622058" y="3521747"/>
                <a:ext cx="1089299" cy="4260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822960">
                  <a:defRPr/>
                </a:pPr>
                <a:r>
                  <a:rPr lang="es-PE" sz="946" kern="0">
                    <a:solidFill>
                      <a:srgbClr val="FFFFFF">
                        <a:lumMod val="50000"/>
                      </a:srgbClr>
                    </a:solidFill>
                    <a:latin typeface="Calibri"/>
                  </a:rPr>
                  <a:t>Gestionando el Negocio</a:t>
                </a:r>
              </a:p>
            </p:txBody>
          </p:sp>
          <p:sp>
            <p:nvSpPr>
              <p:cNvPr id="19" name="Abrir llave 18">
                <a:extLst>
                  <a:ext uri="{FF2B5EF4-FFF2-40B4-BE49-F238E27FC236}">
                    <a16:creationId xmlns:a16="http://schemas.microsoft.com/office/drawing/2014/main" id="{A537E4D5-C339-F3D6-80E2-FDC014D3F4DD}"/>
                  </a:ext>
                </a:extLst>
              </p:cNvPr>
              <p:cNvSpPr/>
              <p:nvPr/>
            </p:nvSpPr>
            <p:spPr>
              <a:xfrm>
                <a:off x="4406554" y="2298674"/>
                <a:ext cx="45719" cy="4239259"/>
              </a:xfrm>
              <a:prstGeom prst="leftBrace">
                <a:avLst/>
              </a:prstGeom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defTabSz="548640">
                  <a:defRPr/>
                </a:pPr>
                <a:endParaRPr lang="es-PE" sz="1620">
                  <a:solidFill>
                    <a:srgbClr val="E2081E"/>
                  </a:solidFill>
                  <a:latin typeface="Calibri"/>
                </a:endParaRPr>
              </a:p>
            </p:txBody>
          </p:sp>
        </p:grpSp>
        <p:cxnSp>
          <p:nvCxnSpPr>
            <p:cNvPr id="20" name="Conector recto 19">
              <a:extLst>
                <a:ext uri="{FF2B5EF4-FFF2-40B4-BE49-F238E27FC236}">
                  <a16:creationId xmlns:a16="http://schemas.microsoft.com/office/drawing/2014/main" id="{493C335D-70C1-ABE4-956A-D06E8514665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556131" y="4564724"/>
              <a:ext cx="5968530" cy="0"/>
            </a:xfrm>
            <a:prstGeom prst="line">
              <a:avLst/>
            </a:prstGeom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Imagen 20" descr="Personas.png">
              <a:extLst>
                <a:ext uri="{FF2B5EF4-FFF2-40B4-BE49-F238E27FC236}">
                  <a16:creationId xmlns:a16="http://schemas.microsoft.com/office/drawing/2014/main" id="{356545BA-43A6-6964-3C16-87DBB5E2AA5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0150" y="3604587"/>
              <a:ext cx="912945" cy="927533"/>
            </a:xfrm>
            <a:prstGeom prst="rect">
              <a:avLst/>
            </a:prstGeom>
          </p:spPr>
        </p:pic>
        <p:sp>
          <p:nvSpPr>
            <p:cNvPr id="29" name="CuadroTexto 28">
              <a:extLst>
                <a:ext uri="{FF2B5EF4-FFF2-40B4-BE49-F238E27FC236}">
                  <a16:creationId xmlns:a16="http://schemas.microsoft.com/office/drawing/2014/main" id="{A93EF40A-2D39-C921-3499-E3A1EF9F3577}"/>
                </a:ext>
              </a:extLst>
            </p:cNvPr>
            <p:cNvSpPr txBox="1"/>
            <p:nvPr userDrawn="1"/>
          </p:nvSpPr>
          <p:spPr>
            <a:xfrm>
              <a:off x="6506599" y="3806190"/>
              <a:ext cx="5018063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22960">
                <a:defRPr/>
              </a:pPr>
              <a:r>
                <a:rPr lang="es-PE" sz="1080" kern="0">
                  <a:solidFill>
                    <a:schemeClr val="bg2">
                      <a:lumMod val="50000"/>
                    </a:schemeClr>
                  </a:solidFill>
                  <a:latin typeface="Calibri"/>
                </a:rPr>
                <a:t>Generamos valor a la organización, alineados a los objetivos del negocio, gestionando con eficiencia nuestros recursos, cumpliendo los procesos normados y superando los más altos estándares de calidad.</a:t>
              </a:r>
            </a:p>
          </p:txBody>
        </p:sp>
        <p:sp>
          <p:nvSpPr>
            <p:cNvPr id="30" name="CuadroTexto 29">
              <a:extLst>
                <a:ext uri="{FF2B5EF4-FFF2-40B4-BE49-F238E27FC236}">
                  <a16:creationId xmlns:a16="http://schemas.microsoft.com/office/drawing/2014/main" id="{BB6BD708-08B7-2A80-C363-D2B175A6D672}"/>
                </a:ext>
              </a:extLst>
            </p:cNvPr>
            <p:cNvSpPr txBox="1"/>
            <p:nvPr userDrawn="1"/>
          </p:nvSpPr>
          <p:spPr>
            <a:xfrm>
              <a:off x="5460778" y="3741383"/>
              <a:ext cx="1079373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70332">
                <a:defRPr/>
              </a:pPr>
              <a:r>
                <a:rPr lang="es-PE" sz="1260" b="1" kern="0">
                  <a:solidFill>
                    <a:prstClr val="black"/>
                  </a:solidFill>
                  <a:latin typeface="Calibri"/>
                </a:rPr>
                <a:t>Gestión de Procesos con Eficiencia</a:t>
              </a:r>
            </a:p>
          </p:txBody>
        </p:sp>
        <p:sp>
          <p:nvSpPr>
            <p:cNvPr id="31" name="CuadroTexto 30">
              <a:extLst>
                <a:ext uri="{FF2B5EF4-FFF2-40B4-BE49-F238E27FC236}">
                  <a16:creationId xmlns:a16="http://schemas.microsoft.com/office/drawing/2014/main" id="{D35D1344-4DD9-6AC1-9A3D-E7F31589864F}"/>
                </a:ext>
              </a:extLst>
            </p:cNvPr>
            <p:cNvSpPr txBox="1"/>
            <p:nvPr userDrawn="1"/>
          </p:nvSpPr>
          <p:spPr>
            <a:xfrm>
              <a:off x="5460778" y="2972981"/>
              <a:ext cx="910739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70332">
                <a:defRPr/>
              </a:pPr>
              <a:r>
                <a:rPr lang="es-PE" sz="1260" b="1" kern="0">
                  <a:solidFill>
                    <a:prstClr val="black"/>
                  </a:solidFill>
                  <a:latin typeface="Calibri"/>
                </a:rPr>
                <a:t>Mejora </a:t>
              </a:r>
            </a:p>
            <a:p>
              <a:pPr defTabSz="370332">
                <a:defRPr/>
              </a:pPr>
              <a:r>
                <a:rPr lang="es-PE" sz="1260" b="1" kern="0">
                  <a:solidFill>
                    <a:prstClr val="black"/>
                  </a:solidFill>
                  <a:latin typeface="Calibri"/>
                </a:rPr>
                <a:t>Continua</a:t>
              </a:r>
            </a:p>
          </p:txBody>
        </p:sp>
        <p:pic>
          <p:nvPicPr>
            <p:cNvPr id="32" name="Imagen 31" descr="Mejora.png">
              <a:extLst>
                <a:ext uri="{FF2B5EF4-FFF2-40B4-BE49-F238E27FC236}">
                  <a16:creationId xmlns:a16="http://schemas.microsoft.com/office/drawing/2014/main" id="{16CC6BC9-1EBC-25C4-15D4-D1519102A7F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34023" y="2748984"/>
              <a:ext cx="910738" cy="932184"/>
            </a:xfrm>
            <a:prstGeom prst="rect">
              <a:avLst/>
            </a:prstGeom>
          </p:spPr>
        </p:pic>
        <p:sp>
          <p:nvSpPr>
            <p:cNvPr id="33" name="CuadroTexto 32">
              <a:extLst>
                <a:ext uri="{FF2B5EF4-FFF2-40B4-BE49-F238E27FC236}">
                  <a16:creationId xmlns:a16="http://schemas.microsoft.com/office/drawing/2014/main" id="{90723961-0EB0-9678-0A6C-838DFD56A275}"/>
                </a:ext>
              </a:extLst>
            </p:cNvPr>
            <p:cNvSpPr txBox="1"/>
            <p:nvPr userDrawn="1"/>
          </p:nvSpPr>
          <p:spPr>
            <a:xfrm>
              <a:off x="6496475" y="3048792"/>
              <a:ext cx="4968668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22960">
                <a:defRPr/>
              </a:pPr>
              <a:r>
                <a:rPr lang="es-PE" sz="1080" kern="0">
                  <a:solidFill>
                    <a:schemeClr val="bg2">
                      <a:lumMod val="50000"/>
                    </a:schemeClr>
                  </a:solidFill>
                  <a:latin typeface="Calibri"/>
                </a:rPr>
                <a:t>Desafiamos e impulsamos mejoras para funcionar eficientemente, desarrollando opciones que generen cambios.</a:t>
              </a:r>
            </a:p>
          </p:txBody>
        </p:sp>
        <p:cxnSp>
          <p:nvCxnSpPr>
            <p:cNvPr id="34" name="Conector recto 33">
              <a:extLst>
                <a:ext uri="{FF2B5EF4-FFF2-40B4-BE49-F238E27FC236}">
                  <a16:creationId xmlns:a16="http://schemas.microsoft.com/office/drawing/2014/main" id="{7F38059F-C0E9-54F6-22CF-B161C13C3A2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95957" y="3656109"/>
              <a:ext cx="5968531" cy="0"/>
            </a:xfrm>
            <a:prstGeom prst="line">
              <a:avLst/>
            </a:prstGeom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recto 34">
              <a:extLst>
                <a:ext uri="{FF2B5EF4-FFF2-40B4-BE49-F238E27FC236}">
                  <a16:creationId xmlns:a16="http://schemas.microsoft.com/office/drawing/2014/main" id="{748D8489-C51D-5609-0BE5-9DD77CE8C72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548213" y="5493205"/>
              <a:ext cx="5968530" cy="0"/>
            </a:xfrm>
            <a:prstGeom prst="line">
              <a:avLst/>
            </a:prstGeom>
            <a:ln w="635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Imagen 35" descr="Procesos.png">
              <a:extLst>
                <a:ext uri="{FF2B5EF4-FFF2-40B4-BE49-F238E27FC236}">
                  <a16:creationId xmlns:a16="http://schemas.microsoft.com/office/drawing/2014/main" id="{DA9E6070-D60B-AABE-1703-B4AC9272F8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10150" y="4481152"/>
              <a:ext cx="912945" cy="927533"/>
            </a:xfrm>
            <a:prstGeom prst="rect">
              <a:avLst/>
            </a:prstGeom>
          </p:spPr>
        </p:pic>
        <p:sp>
          <p:nvSpPr>
            <p:cNvPr id="37" name="CuadroTexto 36">
              <a:extLst>
                <a:ext uri="{FF2B5EF4-FFF2-40B4-BE49-F238E27FC236}">
                  <a16:creationId xmlns:a16="http://schemas.microsoft.com/office/drawing/2014/main" id="{57909161-C8CB-67B3-91EF-F93D64BE85CB}"/>
                </a:ext>
              </a:extLst>
            </p:cNvPr>
            <p:cNvSpPr txBox="1"/>
            <p:nvPr userDrawn="1"/>
          </p:nvSpPr>
          <p:spPr>
            <a:xfrm>
              <a:off x="6498682" y="4810720"/>
              <a:ext cx="4968670" cy="42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22960">
                <a:defRPr/>
              </a:pPr>
              <a:r>
                <a:rPr lang="es-MX" sz="1080" kern="0">
                  <a:solidFill>
                    <a:schemeClr val="bg2">
                      <a:lumMod val="50000"/>
                    </a:schemeClr>
                  </a:solidFill>
                  <a:latin typeface="Calibri"/>
                </a:rPr>
                <a:t>Satisfacemos y superamos metas ambiciosas de desempeño y estándares de calidad, bajo objetivos claros y de alto impacto, en los resultados de nuestra área y empresa.</a:t>
              </a:r>
            </a:p>
          </p:txBody>
        </p:sp>
        <p:sp>
          <p:nvSpPr>
            <p:cNvPr id="38" name="CuadroTexto 37">
              <a:extLst>
                <a:ext uri="{FF2B5EF4-FFF2-40B4-BE49-F238E27FC236}">
                  <a16:creationId xmlns:a16="http://schemas.microsoft.com/office/drawing/2014/main" id="{48701DFD-6022-91D4-2E3C-2CB9612B0EC0}"/>
                </a:ext>
              </a:extLst>
            </p:cNvPr>
            <p:cNvSpPr txBox="1"/>
            <p:nvPr userDrawn="1"/>
          </p:nvSpPr>
          <p:spPr>
            <a:xfrm>
              <a:off x="5460778" y="4776448"/>
              <a:ext cx="1087292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70332">
                <a:defRPr/>
              </a:pPr>
              <a:r>
                <a:rPr lang="es-PE" sz="1260" b="1" kern="0">
                  <a:solidFill>
                    <a:prstClr val="black"/>
                  </a:solidFill>
                  <a:latin typeface="Calibri"/>
                </a:rPr>
                <a:t>Orientación a resultados</a:t>
              </a:r>
            </a:p>
          </p:txBody>
        </p:sp>
        <p:pic>
          <p:nvPicPr>
            <p:cNvPr id="39" name="Imagen 38" descr="Urgencia.png">
              <a:extLst>
                <a:ext uri="{FF2B5EF4-FFF2-40B4-BE49-F238E27FC236}">
                  <a16:creationId xmlns:a16="http://schemas.microsoft.com/office/drawing/2014/main" id="{7EF84DB5-56D1-F9C2-DF28-2E2491C93F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26105" y="5384730"/>
              <a:ext cx="912946" cy="927533"/>
            </a:xfrm>
            <a:prstGeom prst="rect">
              <a:avLst/>
            </a:prstGeom>
          </p:spPr>
        </p:pic>
        <p:sp>
          <p:nvSpPr>
            <p:cNvPr id="40" name="CuadroTexto 39">
              <a:extLst>
                <a:ext uri="{FF2B5EF4-FFF2-40B4-BE49-F238E27FC236}">
                  <a16:creationId xmlns:a16="http://schemas.microsoft.com/office/drawing/2014/main" id="{FD7EB947-EF92-8B9E-0DC0-079CD4494C8B}"/>
                </a:ext>
              </a:extLst>
            </p:cNvPr>
            <p:cNvSpPr txBox="1"/>
            <p:nvPr userDrawn="1"/>
          </p:nvSpPr>
          <p:spPr>
            <a:xfrm>
              <a:off x="6506599" y="5559009"/>
              <a:ext cx="3092416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822960">
                <a:defRPr/>
              </a:pPr>
              <a:r>
                <a:rPr lang="es-PE" sz="1080" kern="0">
                  <a:solidFill>
                    <a:schemeClr val="bg2">
                      <a:lumMod val="50000"/>
                    </a:schemeClr>
                  </a:solidFill>
                  <a:latin typeface="Calibri"/>
                </a:rPr>
                <a:t>Actuamos con proactividad, velocidad y eficiencia, en situaciones que requieren una decisión inmediata.</a:t>
              </a:r>
            </a:p>
          </p:txBody>
        </p:sp>
        <p:sp>
          <p:nvSpPr>
            <p:cNvPr id="41" name="CuadroTexto 40">
              <a:extLst>
                <a:ext uri="{FF2B5EF4-FFF2-40B4-BE49-F238E27FC236}">
                  <a16:creationId xmlns:a16="http://schemas.microsoft.com/office/drawing/2014/main" id="{CE90A2AE-BF5E-B0A0-7B38-B9303AAD164F}"/>
                </a:ext>
              </a:extLst>
            </p:cNvPr>
            <p:cNvSpPr txBox="1"/>
            <p:nvPr userDrawn="1"/>
          </p:nvSpPr>
          <p:spPr>
            <a:xfrm>
              <a:off x="5460778" y="5694101"/>
              <a:ext cx="912945" cy="480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370332">
                <a:defRPr/>
              </a:pPr>
              <a:r>
                <a:rPr lang="es-PE" sz="1260" b="1" kern="0">
                  <a:solidFill>
                    <a:prstClr val="black"/>
                  </a:solidFill>
                  <a:latin typeface="Calibri"/>
                </a:rPr>
                <a:t>Sentido de Urgencia</a:t>
              </a:r>
            </a:p>
          </p:txBody>
        </p:sp>
      </p:grpSp>
      <p:sp>
        <p:nvSpPr>
          <p:cNvPr id="42" name="TextBox 5">
            <a:extLst>
              <a:ext uri="{FF2B5EF4-FFF2-40B4-BE49-F238E27FC236}">
                <a16:creationId xmlns:a16="http://schemas.microsoft.com/office/drawing/2014/main" id="{AF27DE1E-1254-18DE-8EC2-3CD7FFC7DCCF}"/>
              </a:ext>
            </a:extLst>
          </p:cNvPr>
          <p:cNvSpPr txBox="1"/>
          <p:nvPr userDrawn="1"/>
        </p:nvSpPr>
        <p:spPr>
          <a:xfrm>
            <a:off x="1294927" y="2775673"/>
            <a:ext cx="2184411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600" b="1" spc="30" dirty="0" err="1">
                <a:solidFill>
                  <a:srgbClr val="FF0000"/>
                </a:solidFill>
              </a:rPr>
              <a:t>Pilares</a:t>
            </a:r>
            <a:r>
              <a:rPr lang="en-US" sz="3600" b="1" spc="30" dirty="0">
                <a:solidFill>
                  <a:srgbClr val="FF0000"/>
                </a:solidFill>
              </a:rPr>
              <a:t> </a:t>
            </a:r>
            <a:r>
              <a:rPr lang="en-US" sz="3600" b="1" spc="30" dirty="0" err="1">
                <a:solidFill>
                  <a:srgbClr val="FF0000"/>
                </a:solidFill>
              </a:rPr>
              <a:t>Culturales</a:t>
            </a:r>
            <a:endParaRPr lang="en-US" sz="3600" b="1" spc="30" dirty="0">
              <a:solidFill>
                <a:srgbClr val="FF0000"/>
              </a:solidFill>
            </a:endParaRPr>
          </a:p>
        </p:txBody>
      </p:sp>
      <p:cxnSp>
        <p:nvCxnSpPr>
          <p:cNvPr id="43" name="Straight Connector 6">
            <a:extLst>
              <a:ext uri="{FF2B5EF4-FFF2-40B4-BE49-F238E27FC236}">
                <a16:creationId xmlns:a16="http://schemas.microsoft.com/office/drawing/2014/main" id="{72C1E2F1-1F33-9036-55EC-AC6842D75358}"/>
              </a:ext>
            </a:extLst>
          </p:cNvPr>
          <p:cNvCxnSpPr>
            <a:cxnSpLocks/>
          </p:cNvCxnSpPr>
          <p:nvPr userDrawn="1"/>
        </p:nvCxnSpPr>
        <p:spPr>
          <a:xfrm>
            <a:off x="1427444" y="4060691"/>
            <a:ext cx="598830" cy="0"/>
          </a:xfrm>
          <a:prstGeom prst="line">
            <a:avLst/>
          </a:prstGeom>
          <a:ln w="38100">
            <a:solidFill>
              <a:srgbClr val="FDC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846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CEAAFD31-0B74-65C1-385E-6CCF56B4F7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cxnSp>
        <p:nvCxnSpPr>
          <p:cNvPr id="45" name="Straight Connector 6">
            <a:extLst>
              <a:ext uri="{FF2B5EF4-FFF2-40B4-BE49-F238E27FC236}">
                <a16:creationId xmlns:a16="http://schemas.microsoft.com/office/drawing/2014/main" id="{748B5C7C-92AF-E92F-8F74-0043D7C5C493}"/>
              </a:ext>
            </a:extLst>
          </p:cNvPr>
          <p:cNvCxnSpPr>
            <a:cxnSpLocks/>
          </p:cNvCxnSpPr>
          <p:nvPr userDrawn="1"/>
        </p:nvCxnSpPr>
        <p:spPr>
          <a:xfrm>
            <a:off x="1019774" y="1268610"/>
            <a:ext cx="598830" cy="0"/>
          </a:xfrm>
          <a:prstGeom prst="line">
            <a:avLst/>
          </a:prstGeom>
          <a:ln w="38100">
            <a:solidFill>
              <a:srgbClr val="FDC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uadroTexto 8">
            <a:extLst>
              <a:ext uri="{FF2B5EF4-FFF2-40B4-BE49-F238E27FC236}">
                <a16:creationId xmlns:a16="http://schemas.microsoft.com/office/drawing/2014/main" id="{BEB875EC-B64A-6C0E-7481-2148F0D00AEE}"/>
              </a:ext>
            </a:extLst>
          </p:cNvPr>
          <p:cNvSpPr txBox="1"/>
          <p:nvPr userDrawn="1"/>
        </p:nvSpPr>
        <p:spPr>
          <a:xfrm>
            <a:off x="917603" y="518014"/>
            <a:ext cx="81686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3200" b="1" dirty="0">
                <a:solidFill>
                  <a:srgbClr val="FF0000"/>
                </a:solidFill>
              </a:rPr>
              <a:t>Lo Mejor de Nosotros</a:t>
            </a:r>
            <a:endParaRPr lang="es-PE" sz="3200" b="1" dirty="0">
              <a:solidFill>
                <a:srgbClr val="FF0000"/>
              </a:solidFill>
            </a:endParaRP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13E11746-03D4-8690-F18B-175E235B59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21862" y="1362234"/>
            <a:ext cx="8396510" cy="497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4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9E5A84AB-BB38-7191-819C-48AAA939CA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44">
            <a:extLst>
              <a:ext uri="{FF2B5EF4-FFF2-40B4-BE49-F238E27FC236}">
                <a16:creationId xmlns:a16="http://schemas.microsoft.com/office/drawing/2014/main" id="{3C38219A-78D9-B16E-F91B-5FE6EE065954}"/>
              </a:ext>
            </a:extLst>
          </p:cNvPr>
          <p:cNvSpPr txBox="1"/>
          <p:nvPr userDrawn="1"/>
        </p:nvSpPr>
        <p:spPr>
          <a:xfrm>
            <a:off x="6332136" y="1771632"/>
            <a:ext cx="5147708" cy="30685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s-ES" sz="2000" b="1" dirty="0">
                <a:solidFill>
                  <a:schemeClr val="bg1"/>
                </a:solidFill>
              </a:rPr>
              <a:t>Lo Mejor de Nosotros </a:t>
            </a:r>
            <a:r>
              <a:rPr lang="es-ES" sz="2000" dirty="0">
                <a:solidFill>
                  <a:schemeClr val="bg1"/>
                </a:solidFill>
              </a:rPr>
              <a:t>es nuestra identidad como empresa: es la</a:t>
            </a:r>
            <a:r>
              <a:rPr lang="es-ES" sz="2000" b="1" dirty="0">
                <a:solidFill>
                  <a:schemeClr val="bg1"/>
                </a:solidFill>
              </a:rPr>
              <a:t> cultura </a:t>
            </a:r>
            <a:r>
              <a:rPr lang="es-ES" sz="2000" dirty="0">
                <a:solidFill>
                  <a:schemeClr val="bg1"/>
                </a:solidFill>
              </a:rPr>
              <a:t>que nos une y la manera cómo pensamos, actuamos y entregamos siempre nuestra mejor versión. Es la </a:t>
            </a:r>
            <a:r>
              <a:rPr lang="es-ES" sz="2000" b="1" dirty="0">
                <a:solidFill>
                  <a:schemeClr val="bg1"/>
                </a:solidFill>
              </a:rPr>
              <a:t>unión</a:t>
            </a:r>
            <a:r>
              <a:rPr lang="es-ES" sz="2000" dirty="0">
                <a:solidFill>
                  <a:schemeClr val="bg1"/>
                </a:solidFill>
              </a:rPr>
              <a:t> de nuestro </a:t>
            </a:r>
            <a:r>
              <a:rPr lang="es-ES" sz="2000" b="1" dirty="0">
                <a:solidFill>
                  <a:schemeClr val="bg1"/>
                </a:solidFill>
              </a:rPr>
              <a:t>SER, ACTUAR y LOGRAR, </a:t>
            </a:r>
            <a:r>
              <a:rPr lang="es-ES" sz="2000" dirty="0">
                <a:solidFill>
                  <a:schemeClr val="bg1"/>
                </a:solidFill>
              </a:rPr>
              <a:t>que nos hace únicos y define la forma en que hacemos empresa.</a:t>
            </a:r>
            <a:endParaRPr lang="en-US" sz="2000" dirty="0">
              <a:solidFill>
                <a:schemeClr val="bg1"/>
              </a:solidFill>
              <a:cs typeface="Calibri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030268D6-8B80-6E90-DC8B-AEA0BB85729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7386" y="2198914"/>
            <a:ext cx="4555273" cy="1861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7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DA85619C-4442-B9B5-3447-DE6BB0D9FF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14599"/>
            <a:ext cx="9144000" cy="1887991"/>
          </a:xfrm>
        </p:spPr>
        <p:txBody>
          <a:bodyPr anchor="b"/>
          <a:lstStyle>
            <a:lvl1pPr algn="l">
              <a:defRPr sz="60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F70E2BA0-5738-4FEA-5CD4-4A2A505B8B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94666"/>
            <a:ext cx="9144000" cy="43656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PE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0BD4303-7FB9-487D-0897-A72FAD2397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cxnSp>
        <p:nvCxnSpPr>
          <p:cNvPr id="9" name="Straight Connector 6">
            <a:extLst>
              <a:ext uri="{FF2B5EF4-FFF2-40B4-BE49-F238E27FC236}">
                <a16:creationId xmlns:a16="http://schemas.microsoft.com/office/drawing/2014/main" id="{8F0F23BB-10B6-7BDD-2EF3-B78317604236}"/>
              </a:ext>
            </a:extLst>
          </p:cNvPr>
          <p:cNvCxnSpPr>
            <a:cxnSpLocks/>
          </p:cNvCxnSpPr>
          <p:nvPr userDrawn="1"/>
        </p:nvCxnSpPr>
        <p:spPr>
          <a:xfrm>
            <a:off x="1613461" y="5109394"/>
            <a:ext cx="59883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857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D9B759F-7311-B301-C9DE-C868A1DC4A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D18E174A-6196-5971-D3C0-EA8A137023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14599"/>
            <a:ext cx="9144000" cy="1887991"/>
          </a:xfr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DA4F3EDD-B9D3-C95B-8A21-9F1293B8ED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94666"/>
            <a:ext cx="9144000" cy="43656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5672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D180A5-A25E-46BE-B146-AC391557B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047514" cy="656471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2003E3-9460-4B08-FB61-B212A89A9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s-MX" dirty="0"/>
              <a:t>Haga clic para modificar los estilos de texto del patrón</a:t>
            </a:r>
          </a:p>
          <a:p>
            <a:pPr lvl="1"/>
            <a:r>
              <a:rPr lang="es-MX" dirty="0"/>
              <a:t>Segundo nivel</a:t>
            </a:r>
          </a:p>
          <a:p>
            <a:pPr lvl="2"/>
            <a:r>
              <a:rPr lang="es-MX" dirty="0"/>
              <a:t>Tercer nivel</a:t>
            </a:r>
          </a:p>
          <a:p>
            <a:pPr lvl="3"/>
            <a:r>
              <a:rPr lang="es-MX" dirty="0"/>
              <a:t>Cuarto nivel</a:t>
            </a:r>
          </a:p>
          <a:p>
            <a:pPr lvl="4"/>
            <a:r>
              <a:rPr lang="es-MX" dirty="0"/>
              <a:t>Quinto nivel</a:t>
            </a:r>
            <a:endParaRPr lang="es-PE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EBC0EDF-2BBA-721B-D64C-EB453C57AC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cxnSp>
        <p:nvCxnSpPr>
          <p:cNvPr id="8" name="Straight Connector 6">
            <a:extLst>
              <a:ext uri="{FF2B5EF4-FFF2-40B4-BE49-F238E27FC236}">
                <a16:creationId xmlns:a16="http://schemas.microsoft.com/office/drawing/2014/main" id="{4AE6E7F6-28BE-24D2-82F7-C2628AE5FBBB}"/>
              </a:ext>
            </a:extLst>
          </p:cNvPr>
          <p:cNvCxnSpPr>
            <a:cxnSpLocks/>
          </p:cNvCxnSpPr>
          <p:nvPr userDrawn="1"/>
        </p:nvCxnSpPr>
        <p:spPr>
          <a:xfrm>
            <a:off x="957943" y="1021596"/>
            <a:ext cx="59883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728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DFAD01-D015-67E3-B95B-F13A72C0A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6491"/>
            <a:ext cx="9851571" cy="65647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B0D79B2-B02F-D5EF-75F2-9456F9C53B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s-MX" dirty="0"/>
              <a:t>Haga clic para modificar los estilos de texto del patrón</a:t>
            </a:r>
          </a:p>
          <a:p>
            <a:pPr lvl="1"/>
            <a:r>
              <a:rPr lang="es-MX" dirty="0"/>
              <a:t>Segundo nivel</a:t>
            </a:r>
          </a:p>
          <a:p>
            <a:pPr lvl="2"/>
            <a:r>
              <a:rPr lang="es-MX" dirty="0"/>
              <a:t>Tercer nivel</a:t>
            </a:r>
          </a:p>
          <a:p>
            <a:pPr lvl="3"/>
            <a:r>
              <a:rPr lang="es-MX" dirty="0"/>
              <a:t>Cuarto nivel</a:t>
            </a:r>
          </a:p>
          <a:p>
            <a:pPr lvl="4"/>
            <a:r>
              <a:rPr lang="es-MX" dirty="0"/>
              <a:t>Quinto nivel</a:t>
            </a:r>
            <a:endParaRPr lang="es-PE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D36FDDC-9BC6-826D-B373-80A53E497E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s-MX" dirty="0"/>
              <a:t>Haga clic para modificar los estilos de texto del patrón</a:t>
            </a:r>
          </a:p>
          <a:p>
            <a:pPr lvl="1"/>
            <a:r>
              <a:rPr lang="es-MX" dirty="0"/>
              <a:t>Segundo nivel</a:t>
            </a:r>
          </a:p>
          <a:p>
            <a:pPr lvl="2"/>
            <a:r>
              <a:rPr lang="es-MX" dirty="0"/>
              <a:t>Tercer nivel</a:t>
            </a:r>
          </a:p>
          <a:p>
            <a:pPr lvl="3"/>
            <a:r>
              <a:rPr lang="es-MX" dirty="0"/>
              <a:t>Cuarto nivel</a:t>
            </a:r>
          </a:p>
          <a:p>
            <a:pPr lvl="4"/>
            <a:r>
              <a:rPr lang="es-MX" dirty="0"/>
              <a:t>Quinto nivel</a:t>
            </a:r>
            <a:endParaRPr lang="es-PE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85AE296-068B-AC08-E521-4FF6276012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cxnSp>
        <p:nvCxnSpPr>
          <p:cNvPr id="9" name="Straight Connector 6">
            <a:extLst>
              <a:ext uri="{FF2B5EF4-FFF2-40B4-BE49-F238E27FC236}">
                <a16:creationId xmlns:a16="http://schemas.microsoft.com/office/drawing/2014/main" id="{632C568E-A1E3-602A-0650-DE39344E71F9}"/>
              </a:ext>
            </a:extLst>
          </p:cNvPr>
          <p:cNvCxnSpPr>
            <a:cxnSpLocks/>
          </p:cNvCxnSpPr>
          <p:nvPr userDrawn="1"/>
        </p:nvCxnSpPr>
        <p:spPr>
          <a:xfrm>
            <a:off x="927661" y="1006957"/>
            <a:ext cx="59883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6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A3226D-199B-5071-FF4F-E2A2E2191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457200"/>
            <a:ext cx="3788228" cy="1600200"/>
          </a:xfrm>
        </p:spPr>
        <p:txBody>
          <a:bodyPr anchor="b"/>
          <a:lstStyle>
            <a:lvl1pPr>
              <a:defRPr sz="32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9BE1EB-9EFC-44E7-9649-9B0E996957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8800" y="987425"/>
            <a:ext cx="5716588" cy="4873625"/>
          </a:xfrm>
        </p:spPr>
        <p:txBody>
          <a:bodyPr/>
          <a:lstStyle>
            <a:lvl1pPr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8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4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20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 dirty="0"/>
              <a:t>Haga clic para modificar los estilos de texto del patrón</a:t>
            </a:r>
          </a:p>
          <a:p>
            <a:pPr lvl="1"/>
            <a:r>
              <a:rPr lang="es-MX" dirty="0"/>
              <a:t>Segundo nivel</a:t>
            </a:r>
          </a:p>
          <a:p>
            <a:pPr lvl="2"/>
            <a:r>
              <a:rPr lang="es-MX" dirty="0"/>
              <a:t>Tercer nivel</a:t>
            </a:r>
          </a:p>
          <a:p>
            <a:pPr lvl="3"/>
            <a:r>
              <a:rPr lang="es-MX" dirty="0"/>
              <a:t>Cuarto nivel</a:t>
            </a:r>
          </a:p>
          <a:p>
            <a:pPr lvl="4"/>
            <a:r>
              <a:rPr lang="es-MX" dirty="0"/>
              <a:t>Quinto nivel</a:t>
            </a:r>
            <a:endParaRPr lang="es-PE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584959E-C7B2-A639-993F-57C796DA75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416628"/>
            <a:ext cx="4298269" cy="345235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 dirty="0"/>
              <a:t>Haga clic para modificar los estilos de texto del patrón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F32C84B-2CFA-8DFF-5E08-CB60144C3F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cxnSp>
        <p:nvCxnSpPr>
          <p:cNvPr id="8" name="Straight Connector 6">
            <a:extLst>
              <a:ext uri="{FF2B5EF4-FFF2-40B4-BE49-F238E27FC236}">
                <a16:creationId xmlns:a16="http://schemas.microsoft.com/office/drawing/2014/main" id="{C3074177-D07F-3C22-FB91-FBAE3B2A65A3}"/>
              </a:ext>
            </a:extLst>
          </p:cNvPr>
          <p:cNvCxnSpPr>
            <a:cxnSpLocks/>
          </p:cNvCxnSpPr>
          <p:nvPr userDrawn="1"/>
        </p:nvCxnSpPr>
        <p:spPr>
          <a:xfrm>
            <a:off x="991387" y="2181137"/>
            <a:ext cx="59883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375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6EC7EB-969A-816A-7154-CA355FF10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457200"/>
            <a:ext cx="3984171" cy="1600200"/>
          </a:xfrm>
        </p:spPr>
        <p:txBody>
          <a:bodyPr anchor="b"/>
          <a:lstStyle>
            <a:lvl1pPr>
              <a:defRPr sz="3200" b="1">
                <a:solidFill>
                  <a:srgbClr val="FF0000"/>
                </a:solidFill>
                <a:latin typeface="+mn-lt"/>
              </a:defRPr>
            </a:lvl1pPr>
          </a:lstStyle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0F950DF-83B4-4712-728B-C4438F5FA8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28023" y="987425"/>
            <a:ext cx="5727365" cy="48736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1F04D0C-8A4D-4C83-B4A0-6A1684C2EA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479046"/>
            <a:ext cx="4570412" cy="338994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 dirty="0"/>
              <a:t>Haga clic para modificar los estilos de texto del patrón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067D6E3-871F-7F8E-F7EA-EE7CABAFFD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cxnSp>
        <p:nvCxnSpPr>
          <p:cNvPr id="8" name="Straight Connector 6">
            <a:extLst>
              <a:ext uri="{FF2B5EF4-FFF2-40B4-BE49-F238E27FC236}">
                <a16:creationId xmlns:a16="http://schemas.microsoft.com/office/drawing/2014/main" id="{83F27CA0-9779-3085-1A24-CD30D00C9456}"/>
              </a:ext>
            </a:extLst>
          </p:cNvPr>
          <p:cNvCxnSpPr>
            <a:cxnSpLocks/>
          </p:cNvCxnSpPr>
          <p:nvPr userDrawn="1"/>
        </p:nvCxnSpPr>
        <p:spPr>
          <a:xfrm>
            <a:off x="915187" y="2181137"/>
            <a:ext cx="59883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161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21EB8ADC-034A-06F8-F91F-D24C6066622E}"/>
              </a:ext>
            </a:extLst>
          </p:cNvPr>
          <p:cNvSpPr/>
          <p:nvPr userDrawn="1"/>
        </p:nvSpPr>
        <p:spPr>
          <a:xfrm>
            <a:off x="10145486" y="5845629"/>
            <a:ext cx="1687285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3D50808-41A3-E099-FDBD-EB934B4B6B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7610" b="23724"/>
          <a:stretch/>
        </p:blipFill>
        <p:spPr>
          <a:xfrm>
            <a:off x="0" y="5202655"/>
            <a:ext cx="1785257" cy="165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07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9E5A84AB-BB38-7191-819C-48AAA939CA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9866"/>
            <a:ext cx="12192000" cy="6858000"/>
          </a:xfrm>
          <a:prstGeom prst="rect">
            <a:avLst/>
          </a:prstGeom>
        </p:spPr>
      </p:pic>
      <p:sp>
        <p:nvSpPr>
          <p:cNvPr id="5" name="Subtítulo 2">
            <a:extLst>
              <a:ext uri="{FF2B5EF4-FFF2-40B4-BE49-F238E27FC236}">
                <a16:creationId xmlns:a16="http://schemas.microsoft.com/office/drawing/2014/main" id="{D2DD75D0-68D5-7B0C-5F44-6422B0F568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9172" y="1921748"/>
            <a:ext cx="3755571" cy="83233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 dirty="0"/>
              <a:t>Haz clic para editar el estilo de subtítulo del patrón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57835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7CF40353-A749-0192-198B-5B2F7F220FF4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728474" y="1"/>
            <a:ext cx="1627465" cy="1170343"/>
          </a:xfrm>
          <a:prstGeom prst="rect">
            <a:avLst/>
          </a:prstGeom>
        </p:spPr>
      </p:pic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ACBAD58-4AA9-E128-9C46-5C45562D7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3025E8-0341-C141-7CAA-23E05D6F8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 dirty="0"/>
              <a:t>Haga clic para modificar los estilos de texto del patrón</a:t>
            </a:r>
          </a:p>
          <a:p>
            <a:pPr lvl="1"/>
            <a:r>
              <a:rPr lang="es-MX" dirty="0"/>
              <a:t>Segundo nivel</a:t>
            </a:r>
          </a:p>
          <a:p>
            <a:pPr lvl="2"/>
            <a:r>
              <a:rPr lang="es-MX" dirty="0"/>
              <a:t>Tercer nivel</a:t>
            </a:r>
          </a:p>
          <a:p>
            <a:pPr lvl="3"/>
            <a:r>
              <a:rPr lang="es-MX" dirty="0"/>
              <a:t>Cuarto nivel</a:t>
            </a:r>
          </a:p>
          <a:p>
            <a:pPr lvl="4"/>
            <a:r>
              <a:rPr lang="es-MX" dirty="0"/>
              <a:t>Quinto nivel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351260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02" r:id="rId2"/>
    <p:sldLayoutId id="2147483672" r:id="rId3"/>
    <p:sldLayoutId id="2147483701" r:id="rId4"/>
    <p:sldLayoutId id="2147483703" r:id="rId5"/>
    <p:sldLayoutId id="2147483707" r:id="rId6"/>
    <p:sldLayoutId id="2147483708" r:id="rId7"/>
    <p:sldLayoutId id="2147483700" r:id="rId8"/>
    <p:sldLayoutId id="2147483724" r:id="rId9"/>
    <p:sldLayoutId id="2147483725" r:id="rId10"/>
    <p:sldLayoutId id="2147483730" r:id="rId11"/>
    <p:sldLayoutId id="2147483722" r:id="rId12"/>
    <p:sldLayoutId id="2147483726" r:id="rId13"/>
    <p:sldLayoutId id="2147483727" r:id="rId14"/>
    <p:sldLayoutId id="2147483728" r:id="rId15"/>
    <p:sldLayoutId id="2147483729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FF0000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7.svg"/><Relationship Id="rId18" Type="http://schemas.openxmlformats.org/officeDocument/2006/relationships/image" Target="../media/image52.png"/><Relationship Id="rId26" Type="http://schemas.openxmlformats.org/officeDocument/2006/relationships/image" Target="../media/image60.png"/><Relationship Id="rId39" Type="http://schemas.openxmlformats.org/officeDocument/2006/relationships/image" Target="../media/image73.svg"/><Relationship Id="rId21" Type="http://schemas.openxmlformats.org/officeDocument/2006/relationships/image" Target="../media/image55.svg"/><Relationship Id="rId34" Type="http://schemas.openxmlformats.org/officeDocument/2006/relationships/image" Target="../media/image68.png"/><Relationship Id="rId42" Type="http://schemas.openxmlformats.org/officeDocument/2006/relationships/image" Target="../media/image76.png"/><Relationship Id="rId47" Type="http://schemas.openxmlformats.org/officeDocument/2006/relationships/image" Target="../media/image81.svg"/><Relationship Id="rId50" Type="http://schemas.openxmlformats.org/officeDocument/2006/relationships/image" Target="../media/image84.png"/><Relationship Id="rId55" Type="http://schemas.openxmlformats.org/officeDocument/2006/relationships/image" Target="../media/image89.svg"/><Relationship Id="rId7" Type="http://schemas.openxmlformats.org/officeDocument/2006/relationships/image" Target="../media/image41.svg"/><Relationship Id="rId2" Type="http://schemas.openxmlformats.org/officeDocument/2006/relationships/image" Target="../media/image36.png"/><Relationship Id="rId16" Type="http://schemas.openxmlformats.org/officeDocument/2006/relationships/image" Target="../media/image50.png"/><Relationship Id="rId29" Type="http://schemas.openxmlformats.org/officeDocument/2006/relationships/image" Target="../media/image63.svg"/><Relationship Id="rId11" Type="http://schemas.openxmlformats.org/officeDocument/2006/relationships/image" Target="../media/image45.svg"/><Relationship Id="rId24" Type="http://schemas.openxmlformats.org/officeDocument/2006/relationships/image" Target="../media/image58.png"/><Relationship Id="rId32" Type="http://schemas.openxmlformats.org/officeDocument/2006/relationships/image" Target="../media/image66.png"/><Relationship Id="rId37" Type="http://schemas.openxmlformats.org/officeDocument/2006/relationships/image" Target="../media/image71.svg"/><Relationship Id="rId40" Type="http://schemas.openxmlformats.org/officeDocument/2006/relationships/image" Target="../media/image74.png"/><Relationship Id="rId45" Type="http://schemas.openxmlformats.org/officeDocument/2006/relationships/image" Target="../media/image79.svg"/><Relationship Id="rId53" Type="http://schemas.openxmlformats.org/officeDocument/2006/relationships/image" Target="../media/image87.svg"/><Relationship Id="rId58" Type="http://schemas.openxmlformats.org/officeDocument/2006/relationships/image" Target="../media/image92.png"/><Relationship Id="rId5" Type="http://schemas.openxmlformats.org/officeDocument/2006/relationships/image" Target="../media/image39.svg"/><Relationship Id="rId19" Type="http://schemas.openxmlformats.org/officeDocument/2006/relationships/image" Target="../media/image53.svg"/><Relationship Id="rId4" Type="http://schemas.openxmlformats.org/officeDocument/2006/relationships/image" Target="../media/image38.png"/><Relationship Id="rId9" Type="http://schemas.openxmlformats.org/officeDocument/2006/relationships/image" Target="../media/image43.svg"/><Relationship Id="rId14" Type="http://schemas.openxmlformats.org/officeDocument/2006/relationships/image" Target="../media/image48.png"/><Relationship Id="rId22" Type="http://schemas.openxmlformats.org/officeDocument/2006/relationships/image" Target="../media/image56.png"/><Relationship Id="rId27" Type="http://schemas.openxmlformats.org/officeDocument/2006/relationships/image" Target="../media/image61.svg"/><Relationship Id="rId30" Type="http://schemas.openxmlformats.org/officeDocument/2006/relationships/image" Target="../media/image64.png"/><Relationship Id="rId35" Type="http://schemas.openxmlformats.org/officeDocument/2006/relationships/image" Target="../media/image69.svg"/><Relationship Id="rId43" Type="http://schemas.openxmlformats.org/officeDocument/2006/relationships/image" Target="../media/image77.svg"/><Relationship Id="rId48" Type="http://schemas.openxmlformats.org/officeDocument/2006/relationships/image" Target="../media/image82.png"/><Relationship Id="rId56" Type="http://schemas.openxmlformats.org/officeDocument/2006/relationships/image" Target="../media/image90.png"/><Relationship Id="rId8" Type="http://schemas.openxmlformats.org/officeDocument/2006/relationships/image" Target="../media/image42.png"/><Relationship Id="rId51" Type="http://schemas.openxmlformats.org/officeDocument/2006/relationships/image" Target="../media/image85.svg"/><Relationship Id="rId3" Type="http://schemas.openxmlformats.org/officeDocument/2006/relationships/image" Target="../media/image37.svg"/><Relationship Id="rId12" Type="http://schemas.openxmlformats.org/officeDocument/2006/relationships/image" Target="../media/image46.png"/><Relationship Id="rId17" Type="http://schemas.openxmlformats.org/officeDocument/2006/relationships/image" Target="../media/image51.svg"/><Relationship Id="rId25" Type="http://schemas.openxmlformats.org/officeDocument/2006/relationships/image" Target="../media/image59.svg"/><Relationship Id="rId33" Type="http://schemas.openxmlformats.org/officeDocument/2006/relationships/image" Target="../media/image67.svg"/><Relationship Id="rId38" Type="http://schemas.openxmlformats.org/officeDocument/2006/relationships/image" Target="../media/image72.png"/><Relationship Id="rId46" Type="http://schemas.openxmlformats.org/officeDocument/2006/relationships/image" Target="../media/image80.png"/><Relationship Id="rId59" Type="http://schemas.openxmlformats.org/officeDocument/2006/relationships/image" Target="../media/image93.svg"/><Relationship Id="rId20" Type="http://schemas.openxmlformats.org/officeDocument/2006/relationships/image" Target="../media/image54.png"/><Relationship Id="rId41" Type="http://schemas.openxmlformats.org/officeDocument/2006/relationships/image" Target="../media/image75.svg"/><Relationship Id="rId54" Type="http://schemas.openxmlformats.org/officeDocument/2006/relationships/image" Target="../media/image8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15" Type="http://schemas.openxmlformats.org/officeDocument/2006/relationships/image" Target="../media/image49.svg"/><Relationship Id="rId23" Type="http://schemas.openxmlformats.org/officeDocument/2006/relationships/image" Target="../media/image57.svg"/><Relationship Id="rId28" Type="http://schemas.openxmlformats.org/officeDocument/2006/relationships/image" Target="../media/image62.png"/><Relationship Id="rId36" Type="http://schemas.openxmlformats.org/officeDocument/2006/relationships/image" Target="../media/image70.png"/><Relationship Id="rId49" Type="http://schemas.openxmlformats.org/officeDocument/2006/relationships/image" Target="../media/image83.svg"/><Relationship Id="rId57" Type="http://schemas.openxmlformats.org/officeDocument/2006/relationships/image" Target="../media/image91.svg"/><Relationship Id="rId10" Type="http://schemas.openxmlformats.org/officeDocument/2006/relationships/image" Target="../media/image44.png"/><Relationship Id="rId31" Type="http://schemas.openxmlformats.org/officeDocument/2006/relationships/image" Target="../media/image65.svg"/><Relationship Id="rId44" Type="http://schemas.openxmlformats.org/officeDocument/2006/relationships/image" Target="../media/image78.png"/><Relationship Id="rId52" Type="http://schemas.openxmlformats.org/officeDocument/2006/relationships/image" Target="../media/image86.pn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5.svg"/><Relationship Id="rId18" Type="http://schemas.openxmlformats.org/officeDocument/2006/relationships/image" Target="../media/image110.png"/><Relationship Id="rId26" Type="http://schemas.openxmlformats.org/officeDocument/2006/relationships/image" Target="../media/image118.png"/><Relationship Id="rId39" Type="http://schemas.openxmlformats.org/officeDocument/2006/relationships/image" Target="../media/image131.svg"/><Relationship Id="rId21" Type="http://schemas.openxmlformats.org/officeDocument/2006/relationships/image" Target="../media/image113.svg"/><Relationship Id="rId34" Type="http://schemas.openxmlformats.org/officeDocument/2006/relationships/image" Target="../media/image126.png"/><Relationship Id="rId42" Type="http://schemas.openxmlformats.org/officeDocument/2006/relationships/image" Target="../media/image134.png"/><Relationship Id="rId47" Type="http://schemas.openxmlformats.org/officeDocument/2006/relationships/image" Target="../media/image139.svg"/><Relationship Id="rId50" Type="http://schemas.openxmlformats.org/officeDocument/2006/relationships/image" Target="../media/image142.png"/><Relationship Id="rId55" Type="http://schemas.openxmlformats.org/officeDocument/2006/relationships/image" Target="../media/image147.svg"/><Relationship Id="rId63" Type="http://schemas.openxmlformats.org/officeDocument/2006/relationships/image" Target="../media/image155.svg"/><Relationship Id="rId7" Type="http://schemas.openxmlformats.org/officeDocument/2006/relationships/image" Target="../media/image99.svg"/><Relationship Id="rId2" Type="http://schemas.openxmlformats.org/officeDocument/2006/relationships/image" Target="../media/image94.png"/><Relationship Id="rId16" Type="http://schemas.openxmlformats.org/officeDocument/2006/relationships/image" Target="../media/image108.png"/><Relationship Id="rId29" Type="http://schemas.openxmlformats.org/officeDocument/2006/relationships/image" Target="../media/image121.svg"/><Relationship Id="rId11" Type="http://schemas.openxmlformats.org/officeDocument/2006/relationships/image" Target="../media/image103.svg"/><Relationship Id="rId24" Type="http://schemas.openxmlformats.org/officeDocument/2006/relationships/image" Target="../media/image116.png"/><Relationship Id="rId32" Type="http://schemas.openxmlformats.org/officeDocument/2006/relationships/image" Target="../media/image124.png"/><Relationship Id="rId37" Type="http://schemas.openxmlformats.org/officeDocument/2006/relationships/image" Target="../media/image129.svg"/><Relationship Id="rId40" Type="http://schemas.openxmlformats.org/officeDocument/2006/relationships/image" Target="../media/image132.png"/><Relationship Id="rId45" Type="http://schemas.openxmlformats.org/officeDocument/2006/relationships/image" Target="../media/image137.svg"/><Relationship Id="rId53" Type="http://schemas.openxmlformats.org/officeDocument/2006/relationships/image" Target="../media/image145.svg"/><Relationship Id="rId58" Type="http://schemas.openxmlformats.org/officeDocument/2006/relationships/image" Target="../media/image150.png"/><Relationship Id="rId5" Type="http://schemas.openxmlformats.org/officeDocument/2006/relationships/image" Target="../media/image97.svg"/><Relationship Id="rId61" Type="http://schemas.openxmlformats.org/officeDocument/2006/relationships/image" Target="../media/image153.svg"/><Relationship Id="rId19" Type="http://schemas.openxmlformats.org/officeDocument/2006/relationships/image" Target="../media/image111.svg"/><Relationship Id="rId14" Type="http://schemas.openxmlformats.org/officeDocument/2006/relationships/image" Target="../media/image106.png"/><Relationship Id="rId22" Type="http://schemas.openxmlformats.org/officeDocument/2006/relationships/image" Target="../media/image114.png"/><Relationship Id="rId27" Type="http://schemas.openxmlformats.org/officeDocument/2006/relationships/image" Target="../media/image119.svg"/><Relationship Id="rId30" Type="http://schemas.openxmlformats.org/officeDocument/2006/relationships/image" Target="../media/image122.png"/><Relationship Id="rId35" Type="http://schemas.openxmlformats.org/officeDocument/2006/relationships/image" Target="../media/image127.svg"/><Relationship Id="rId43" Type="http://schemas.openxmlformats.org/officeDocument/2006/relationships/image" Target="../media/image135.svg"/><Relationship Id="rId48" Type="http://schemas.openxmlformats.org/officeDocument/2006/relationships/image" Target="../media/image140.png"/><Relationship Id="rId56" Type="http://schemas.openxmlformats.org/officeDocument/2006/relationships/image" Target="../media/image148.png"/><Relationship Id="rId8" Type="http://schemas.openxmlformats.org/officeDocument/2006/relationships/image" Target="../media/image100.png"/><Relationship Id="rId51" Type="http://schemas.openxmlformats.org/officeDocument/2006/relationships/image" Target="../media/image143.svg"/><Relationship Id="rId3" Type="http://schemas.openxmlformats.org/officeDocument/2006/relationships/image" Target="../media/image95.svg"/><Relationship Id="rId12" Type="http://schemas.openxmlformats.org/officeDocument/2006/relationships/image" Target="../media/image104.png"/><Relationship Id="rId17" Type="http://schemas.openxmlformats.org/officeDocument/2006/relationships/image" Target="../media/image109.svg"/><Relationship Id="rId25" Type="http://schemas.openxmlformats.org/officeDocument/2006/relationships/image" Target="../media/image117.svg"/><Relationship Id="rId33" Type="http://schemas.openxmlformats.org/officeDocument/2006/relationships/image" Target="../media/image125.svg"/><Relationship Id="rId38" Type="http://schemas.openxmlformats.org/officeDocument/2006/relationships/image" Target="../media/image130.png"/><Relationship Id="rId46" Type="http://schemas.openxmlformats.org/officeDocument/2006/relationships/image" Target="../media/image138.png"/><Relationship Id="rId59" Type="http://schemas.openxmlformats.org/officeDocument/2006/relationships/image" Target="../media/image151.svg"/><Relationship Id="rId20" Type="http://schemas.openxmlformats.org/officeDocument/2006/relationships/image" Target="../media/image112.png"/><Relationship Id="rId41" Type="http://schemas.openxmlformats.org/officeDocument/2006/relationships/image" Target="../media/image133.svg"/><Relationship Id="rId54" Type="http://schemas.openxmlformats.org/officeDocument/2006/relationships/image" Target="../media/image146.png"/><Relationship Id="rId62" Type="http://schemas.openxmlformats.org/officeDocument/2006/relationships/image" Target="../media/image15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8.png"/><Relationship Id="rId15" Type="http://schemas.openxmlformats.org/officeDocument/2006/relationships/image" Target="../media/image107.svg"/><Relationship Id="rId23" Type="http://schemas.openxmlformats.org/officeDocument/2006/relationships/image" Target="../media/image115.svg"/><Relationship Id="rId28" Type="http://schemas.openxmlformats.org/officeDocument/2006/relationships/image" Target="../media/image120.png"/><Relationship Id="rId36" Type="http://schemas.openxmlformats.org/officeDocument/2006/relationships/image" Target="../media/image128.png"/><Relationship Id="rId49" Type="http://schemas.openxmlformats.org/officeDocument/2006/relationships/image" Target="../media/image141.svg"/><Relationship Id="rId57" Type="http://schemas.openxmlformats.org/officeDocument/2006/relationships/image" Target="../media/image149.svg"/><Relationship Id="rId10" Type="http://schemas.openxmlformats.org/officeDocument/2006/relationships/image" Target="../media/image102.png"/><Relationship Id="rId31" Type="http://schemas.openxmlformats.org/officeDocument/2006/relationships/image" Target="../media/image123.svg"/><Relationship Id="rId44" Type="http://schemas.openxmlformats.org/officeDocument/2006/relationships/image" Target="../media/image136.png"/><Relationship Id="rId52" Type="http://schemas.openxmlformats.org/officeDocument/2006/relationships/image" Target="../media/image144.png"/><Relationship Id="rId60" Type="http://schemas.openxmlformats.org/officeDocument/2006/relationships/image" Target="../media/image152.png"/><Relationship Id="rId4" Type="http://schemas.openxmlformats.org/officeDocument/2006/relationships/image" Target="../media/image96.png"/><Relationship Id="rId9" Type="http://schemas.openxmlformats.org/officeDocument/2006/relationships/image" Target="../media/image101.svg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7.svg"/><Relationship Id="rId18" Type="http://schemas.openxmlformats.org/officeDocument/2006/relationships/image" Target="../media/image172.png"/><Relationship Id="rId26" Type="http://schemas.openxmlformats.org/officeDocument/2006/relationships/image" Target="../media/image180.png"/><Relationship Id="rId39" Type="http://schemas.openxmlformats.org/officeDocument/2006/relationships/image" Target="../media/image193.svg"/><Relationship Id="rId21" Type="http://schemas.openxmlformats.org/officeDocument/2006/relationships/image" Target="../media/image175.svg"/><Relationship Id="rId34" Type="http://schemas.openxmlformats.org/officeDocument/2006/relationships/image" Target="../media/image188.png"/><Relationship Id="rId42" Type="http://schemas.openxmlformats.org/officeDocument/2006/relationships/image" Target="../media/image196.png"/><Relationship Id="rId47" Type="http://schemas.openxmlformats.org/officeDocument/2006/relationships/image" Target="../media/image201.svg"/><Relationship Id="rId50" Type="http://schemas.openxmlformats.org/officeDocument/2006/relationships/image" Target="../media/image204.png"/><Relationship Id="rId55" Type="http://schemas.openxmlformats.org/officeDocument/2006/relationships/image" Target="../media/image209.svg"/><Relationship Id="rId7" Type="http://schemas.openxmlformats.org/officeDocument/2006/relationships/image" Target="../media/image161.svg"/><Relationship Id="rId2" Type="http://schemas.openxmlformats.org/officeDocument/2006/relationships/image" Target="../media/image156.png"/><Relationship Id="rId16" Type="http://schemas.openxmlformats.org/officeDocument/2006/relationships/image" Target="../media/image170.png"/><Relationship Id="rId29" Type="http://schemas.openxmlformats.org/officeDocument/2006/relationships/image" Target="../media/image183.svg"/><Relationship Id="rId11" Type="http://schemas.openxmlformats.org/officeDocument/2006/relationships/image" Target="../media/image165.svg"/><Relationship Id="rId24" Type="http://schemas.openxmlformats.org/officeDocument/2006/relationships/image" Target="../media/image178.png"/><Relationship Id="rId32" Type="http://schemas.openxmlformats.org/officeDocument/2006/relationships/image" Target="../media/image186.png"/><Relationship Id="rId37" Type="http://schemas.openxmlformats.org/officeDocument/2006/relationships/image" Target="../media/image191.svg"/><Relationship Id="rId40" Type="http://schemas.openxmlformats.org/officeDocument/2006/relationships/image" Target="../media/image194.png"/><Relationship Id="rId45" Type="http://schemas.openxmlformats.org/officeDocument/2006/relationships/image" Target="../media/image199.svg"/><Relationship Id="rId53" Type="http://schemas.openxmlformats.org/officeDocument/2006/relationships/image" Target="../media/image207.svg"/><Relationship Id="rId58" Type="http://schemas.openxmlformats.org/officeDocument/2006/relationships/image" Target="../media/image212.png"/><Relationship Id="rId5" Type="http://schemas.openxmlformats.org/officeDocument/2006/relationships/image" Target="../media/image159.svg"/><Relationship Id="rId19" Type="http://schemas.openxmlformats.org/officeDocument/2006/relationships/image" Target="../media/image173.svg"/><Relationship Id="rId4" Type="http://schemas.openxmlformats.org/officeDocument/2006/relationships/image" Target="../media/image158.png"/><Relationship Id="rId9" Type="http://schemas.openxmlformats.org/officeDocument/2006/relationships/image" Target="../media/image163.svg"/><Relationship Id="rId14" Type="http://schemas.openxmlformats.org/officeDocument/2006/relationships/image" Target="../media/image168.png"/><Relationship Id="rId22" Type="http://schemas.openxmlformats.org/officeDocument/2006/relationships/image" Target="../media/image176.png"/><Relationship Id="rId27" Type="http://schemas.openxmlformats.org/officeDocument/2006/relationships/image" Target="../media/image181.svg"/><Relationship Id="rId30" Type="http://schemas.openxmlformats.org/officeDocument/2006/relationships/image" Target="../media/image184.png"/><Relationship Id="rId35" Type="http://schemas.openxmlformats.org/officeDocument/2006/relationships/image" Target="../media/image189.svg"/><Relationship Id="rId43" Type="http://schemas.openxmlformats.org/officeDocument/2006/relationships/image" Target="../media/image197.svg"/><Relationship Id="rId48" Type="http://schemas.openxmlformats.org/officeDocument/2006/relationships/image" Target="../media/image202.png"/><Relationship Id="rId56" Type="http://schemas.openxmlformats.org/officeDocument/2006/relationships/image" Target="../media/image210.png"/><Relationship Id="rId8" Type="http://schemas.openxmlformats.org/officeDocument/2006/relationships/image" Target="../media/image162.png"/><Relationship Id="rId51" Type="http://schemas.openxmlformats.org/officeDocument/2006/relationships/image" Target="../media/image205.svg"/><Relationship Id="rId3" Type="http://schemas.openxmlformats.org/officeDocument/2006/relationships/image" Target="../media/image157.svg"/><Relationship Id="rId12" Type="http://schemas.openxmlformats.org/officeDocument/2006/relationships/image" Target="../media/image166.png"/><Relationship Id="rId17" Type="http://schemas.openxmlformats.org/officeDocument/2006/relationships/image" Target="../media/image171.svg"/><Relationship Id="rId25" Type="http://schemas.openxmlformats.org/officeDocument/2006/relationships/image" Target="../media/image179.svg"/><Relationship Id="rId33" Type="http://schemas.openxmlformats.org/officeDocument/2006/relationships/image" Target="../media/image187.svg"/><Relationship Id="rId38" Type="http://schemas.openxmlformats.org/officeDocument/2006/relationships/image" Target="../media/image192.png"/><Relationship Id="rId46" Type="http://schemas.openxmlformats.org/officeDocument/2006/relationships/image" Target="../media/image200.png"/><Relationship Id="rId59" Type="http://schemas.openxmlformats.org/officeDocument/2006/relationships/image" Target="../media/image213.svg"/><Relationship Id="rId20" Type="http://schemas.openxmlformats.org/officeDocument/2006/relationships/image" Target="../media/image174.png"/><Relationship Id="rId41" Type="http://schemas.openxmlformats.org/officeDocument/2006/relationships/image" Target="../media/image195.svg"/><Relationship Id="rId54" Type="http://schemas.openxmlformats.org/officeDocument/2006/relationships/image" Target="../media/image20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0.png"/><Relationship Id="rId15" Type="http://schemas.openxmlformats.org/officeDocument/2006/relationships/image" Target="../media/image169.svg"/><Relationship Id="rId23" Type="http://schemas.openxmlformats.org/officeDocument/2006/relationships/image" Target="../media/image177.svg"/><Relationship Id="rId28" Type="http://schemas.openxmlformats.org/officeDocument/2006/relationships/image" Target="../media/image182.png"/><Relationship Id="rId36" Type="http://schemas.openxmlformats.org/officeDocument/2006/relationships/image" Target="../media/image190.png"/><Relationship Id="rId49" Type="http://schemas.openxmlformats.org/officeDocument/2006/relationships/image" Target="../media/image203.svg"/><Relationship Id="rId57" Type="http://schemas.openxmlformats.org/officeDocument/2006/relationships/image" Target="../media/image211.svg"/><Relationship Id="rId10" Type="http://schemas.openxmlformats.org/officeDocument/2006/relationships/image" Target="../media/image164.png"/><Relationship Id="rId31" Type="http://schemas.openxmlformats.org/officeDocument/2006/relationships/image" Target="../media/image185.svg"/><Relationship Id="rId44" Type="http://schemas.openxmlformats.org/officeDocument/2006/relationships/image" Target="../media/image198.png"/><Relationship Id="rId52" Type="http://schemas.openxmlformats.org/officeDocument/2006/relationships/image" Target="../media/image206.png"/></Relationships>
</file>

<file path=ppt/slides/_rels/slide1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38.png"/><Relationship Id="rId21" Type="http://schemas.openxmlformats.org/officeDocument/2006/relationships/image" Target="../media/image233.svg"/><Relationship Id="rId42" Type="http://schemas.openxmlformats.org/officeDocument/2006/relationships/image" Target="../media/image254.png"/><Relationship Id="rId47" Type="http://schemas.openxmlformats.org/officeDocument/2006/relationships/image" Target="../media/image259.svg"/><Relationship Id="rId63" Type="http://schemas.openxmlformats.org/officeDocument/2006/relationships/image" Target="../media/image275.svg"/><Relationship Id="rId68" Type="http://schemas.openxmlformats.org/officeDocument/2006/relationships/image" Target="../media/image280.png"/><Relationship Id="rId7" Type="http://schemas.openxmlformats.org/officeDocument/2006/relationships/image" Target="../media/image219.svg"/><Relationship Id="rId71" Type="http://schemas.openxmlformats.org/officeDocument/2006/relationships/image" Target="../media/image283.svg"/><Relationship Id="rId2" Type="http://schemas.openxmlformats.org/officeDocument/2006/relationships/image" Target="../media/image214.png"/><Relationship Id="rId16" Type="http://schemas.openxmlformats.org/officeDocument/2006/relationships/image" Target="../media/image228.png"/><Relationship Id="rId29" Type="http://schemas.openxmlformats.org/officeDocument/2006/relationships/image" Target="../media/image241.svg"/><Relationship Id="rId11" Type="http://schemas.openxmlformats.org/officeDocument/2006/relationships/image" Target="../media/image223.svg"/><Relationship Id="rId24" Type="http://schemas.openxmlformats.org/officeDocument/2006/relationships/image" Target="../media/image236.png"/><Relationship Id="rId32" Type="http://schemas.openxmlformats.org/officeDocument/2006/relationships/image" Target="../media/image244.png"/><Relationship Id="rId37" Type="http://schemas.openxmlformats.org/officeDocument/2006/relationships/image" Target="../media/image249.svg"/><Relationship Id="rId40" Type="http://schemas.openxmlformats.org/officeDocument/2006/relationships/image" Target="../media/image252.png"/><Relationship Id="rId45" Type="http://schemas.openxmlformats.org/officeDocument/2006/relationships/image" Target="../media/image257.svg"/><Relationship Id="rId53" Type="http://schemas.openxmlformats.org/officeDocument/2006/relationships/image" Target="../media/image265.svg"/><Relationship Id="rId58" Type="http://schemas.openxmlformats.org/officeDocument/2006/relationships/image" Target="../media/image270.png"/><Relationship Id="rId66" Type="http://schemas.openxmlformats.org/officeDocument/2006/relationships/image" Target="../media/image278.png"/><Relationship Id="rId5" Type="http://schemas.openxmlformats.org/officeDocument/2006/relationships/image" Target="../media/image217.svg"/><Relationship Id="rId61" Type="http://schemas.openxmlformats.org/officeDocument/2006/relationships/image" Target="../media/image273.svg"/><Relationship Id="rId19" Type="http://schemas.openxmlformats.org/officeDocument/2006/relationships/image" Target="../media/image231.svg"/><Relationship Id="rId14" Type="http://schemas.openxmlformats.org/officeDocument/2006/relationships/image" Target="../media/image226.png"/><Relationship Id="rId22" Type="http://schemas.openxmlformats.org/officeDocument/2006/relationships/image" Target="../media/image234.png"/><Relationship Id="rId27" Type="http://schemas.openxmlformats.org/officeDocument/2006/relationships/image" Target="../media/image239.svg"/><Relationship Id="rId30" Type="http://schemas.openxmlformats.org/officeDocument/2006/relationships/image" Target="../media/image242.png"/><Relationship Id="rId35" Type="http://schemas.openxmlformats.org/officeDocument/2006/relationships/image" Target="../media/image247.svg"/><Relationship Id="rId43" Type="http://schemas.openxmlformats.org/officeDocument/2006/relationships/image" Target="../media/image255.svg"/><Relationship Id="rId48" Type="http://schemas.openxmlformats.org/officeDocument/2006/relationships/image" Target="../media/image260.png"/><Relationship Id="rId56" Type="http://schemas.openxmlformats.org/officeDocument/2006/relationships/image" Target="../media/image268.png"/><Relationship Id="rId64" Type="http://schemas.openxmlformats.org/officeDocument/2006/relationships/image" Target="../media/image276.png"/><Relationship Id="rId69" Type="http://schemas.openxmlformats.org/officeDocument/2006/relationships/image" Target="../media/image281.svg"/><Relationship Id="rId8" Type="http://schemas.openxmlformats.org/officeDocument/2006/relationships/image" Target="../media/image220.png"/><Relationship Id="rId51" Type="http://schemas.openxmlformats.org/officeDocument/2006/relationships/image" Target="../media/image263.svg"/><Relationship Id="rId3" Type="http://schemas.openxmlformats.org/officeDocument/2006/relationships/image" Target="../media/image215.svg"/><Relationship Id="rId12" Type="http://schemas.openxmlformats.org/officeDocument/2006/relationships/image" Target="../media/image224.png"/><Relationship Id="rId17" Type="http://schemas.openxmlformats.org/officeDocument/2006/relationships/image" Target="../media/image229.svg"/><Relationship Id="rId25" Type="http://schemas.openxmlformats.org/officeDocument/2006/relationships/image" Target="../media/image237.svg"/><Relationship Id="rId33" Type="http://schemas.openxmlformats.org/officeDocument/2006/relationships/image" Target="../media/image245.svg"/><Relationship Id="rId38" Type="http://schemas.openxmlformats.org/officeDocument/2006/relationships/image" Target="../media/image250.png"/><Relationship Id="rId46" Type="http://schemas.openxmlformats.org/officeDocument/2006/relationships/image" Target="../media/image258.png"/><Relationship Id="rId59" Type="http://schemas.openxmlformats.org/officeDocument/2006/relationships/image" Target="../media/image271.svg"/><Relationship Id="rId67" Type="http://schemas.openxmlformats.org/officeDocument/2006/relationships/image" Target="../media/image279.svg"/><Relationship Id="rId20" Type="http://schemas.openxmlformats.org/officeDocument/2006/relationships/image" Target="../media/image232.png"/><Relationship Id="rId41" Type="http://schemas.openxmlformats.org/officeDocument/2006/relationships/image" Target="../media/image253.svg"/><Relationship Id="rId54" Type="http://schemas.openxmlformats.org/officeDocument/2006/relationships/image" Target="../media/image266.png"/><Relationship Id="rId62" Type="http://schemas.openxmlformats.org/officeDocument/2006/relationships/image" Target="../media/image274.png"/><Relationship Id="rId70" Type="http://schemas.openxmlformats.org/officeDocument/2006/relationships/image" Target="../media/image28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8.png"/><Relationship Id="rId15" Type="http://schemas.openxmlformats.org/officeDocument/2006/relationships/image" Target="../media/image227.svg"/><Relationship Id="rId23" Type="http://schemas.openxmlformats.org/officeDocument/2006/relationships/image" Target="../media/image235.svg"/><Relationship Id="rId28" Type="http://schemas.openxmlformats.org/officeDocument/2006/relationships/image" Target="../media/image240.png"/><Relationship Id="rId36" Type="http://schemas.openxmlformats.org/officeDocument/2006/relationships/image" Target="../media/image248.png"/><Relationship Id="rId49" Type="http://schemas.openxmlformats.org/officeDocument/2006/relationships/image" Target="../media/image261.svg"/><Relationship Id="rId57" Type="http://schemas.openxmlformats.org/officeDocument/2006/relationships/image" Target="../media/image269.svg"/><Relationship Id="rId10" Type="http://schemas.openxmlformats.org/officeDocument/2006/relationships/image" Target="../media/image222.png"/><Relationship Id="rId31" Type="http://schemas.openxmlformats.org/officeDocument/2006/relationships/image" Target="../media/image243.svg"/><Relationship Id="rId44" Type="http://schemas.openxmlformats.org/officeDocument/2006/relationships/image" Target="../media/image256.png"/><Relationship Id="rId52" Type="http://schemas.openxmlformats.org/officeDocument/2006/relationships/image" Target="../media/image264.png"/><Relationship Id="rId60" Type="http://schemas.openxmlformats.org/officeDocument/2006/relationships/image" Target="../media/image272.png"/><Relationship Id="rId65" Type="http://schemas.openxmlformats.org/officeDocument/2006/relationships/image" Target="../media/image277.svg"/><Relationship Id="rId4" Type="http://schemas.openxmlformats.org/officeDocument/2006/relationships/image" Target="../media/image216.png"/><Relationship Id="rId9" Type="http://schemas.openxmlformats.org/officeDocument/2006/relationships/image" Target="../media/image221.svg"/><Relationship Id="rId13" Type="http://schemas.openxmlformats.org/officeDocument/2006/relationships/image" Target="../media/image225.svg"/><Relationship Id="rId18" Type="http://schemas.openxmlformats.org/officeDocument/2006/relationships/image" Target="../media/image230.png"/><Relationship Id="rId39" Type="http://schemas.openxmlformats.org/officeDocument/2006/relationships/image" Target="../media/image251.svg"/><Relationship Id="rId34" Type="http://schemas.openxmlformats.org/officeDocument/2006/relationships/image" Target="../media/image246.png"/><Relationship Id="rId50" Type="http://schemas.openxmlformats.org/officeDocument/2006/relationships/image" Target="../media/image262.png"/><Relationship Id="rId55" Type="http://schemas.openxmlformats.org/officeDocument/2006/relationships/image" Target="../media/image267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E2AF99A8-1C2B-E296-6928-2967877C47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4677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962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08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49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727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8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95D0CF4-5414-719C-2526-635E039C4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Set Cultural</a:t>
            </a:r>
          </a:p>
        </p:txBody>
      </p:sp>
      <p:pic>
        <p:nvPicPr>
          <p:cNvPr id="66" name="Imagen 65">
            <a:extLst>
              <a:ext uri="{FF2B5EF4-FFF2-40B4-BE49-F238E27FC236}">
                <a16:creationId xmlns:a16="http://schemas.microsoft.com/office/drawing/2014/main" id="{F2574FCB-5CD3-DFBE-6A32-D2FAECB4B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981" y="1391555"/>
            <a:ext cx="1087153" cy="1649618"/>
          </a:xfrm>
          <a:prstGeom prst="rect">
            <a:avLst/>
          </a:prstGeom>
        </p:spPr>
      </p:pic>
      <p:pic>
        <p:nvPicPr>
          <p:cNvPr id="68" name="Imagen 67">
            <a:extLst>
              <a:ext uri="{FF2B5EF4-FFF2-40B4-BE49-F238E27FC236}">
                <a16:creationId xmlns:a16="http://schemas.microsoft.com/office/drawing/2014/main" id="{5BF3F40C-15F7-409E-2902-EC5366A76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0388" y="1391555"/>
            <a:ext cx="1161797" cy="1649617"/>
          </a:xfrm>
          <a:prstGeom prst="rect">
            <a:avLst/>
          </a:prstGeom>
        </p:spPr>
      </p:pic>
      <p:pic>
        <p:nvPicPr>
          <p:cNvPr id="70" name="Imagen 69">
            <a:extLst>
              <a:ext uri="{FF2B5EF4-FFF2-40B4-BE49-F238E27FC236}">
                <a16:creationId xmlns:a16="http://schemas.microsoft.com/office/drawing/2014/main" id="{2FC478B1-A58F-4865-BBE3-341246E14D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3617" y="1455358"/>
            <a:ext cx="1192115" cy="1535552"/>
          </a:xfrm>
          <a:prstGeom prst="rect">
            <a:avLst/>
          </a:prstGeom>
        </p:spPr>
      </p:pic>
      <p:pic>
        <p:nvPicPr>
          <p:cNvPr id="72" name="Imagen 71">
            <a:extLst>
              <a:ext uri="{FF2B5EF4-FFF2-40B4-BE49-F238E27FC236}">
                <a16:creationId xmlns:a16="http://schemas.microsoft.com/office/drawing/2014/main" id="{D1620B9F-7A76-D515-D6A3-876157B538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405" y="1544561"/>
            <a:ext cx="1056669" cy="1455813"/>
          </a:xfrm>
          <a:prstGeom prst="rect">
            <a:avLst/>
          </a:prstGeom>
        </p:spPr>
      </p:pic>
      <p:pic>
        <p:nvPicPr>
          <p:cNvPr id="74" name="Imagen 73">
            <a:extLst>
              <a:ext uri="{FF2B5EF4-FFF2-40B4-BE49-F238E27FC236}">
                <a16:creationId xmlns:a16="http://schemas.microsoft.com/office/drawing/2014/main" id="{FACFF23F-6178-3C65-1012-F9372ECDFE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1986" y="3513874"/>
            <a:ext cx="1219200" cy="1219200"/>
          </a:xfrm>
          <a:prstGeom prst="rect">
            <a:avLst/>
          </a:prstGeom>
        </p:spPr>
      </p:pic>
      <p:pic>
        <p:nvPicPr>
          <p:cNvPr id="76" name="Imagen 75">
            <a:extLst>
              <a:ext uri="{FF2B5EF4-FFF2-40B4-BE49-F238E27FC236}">
                <a16:creationId xmlns:a16="http://schemas.microsoft.com/office/drawing/2014/main" id="{871EEDD6-8359-35D4-8182-15EE859929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44934" y="3463914"/>
            <a:ext cx="1219200" cy="1219200"/>
          </a:xfrm>
          <a:prstGeom prst="rect">
            <a:avLst/>
          </a:prstGeom>
        </p:spPr>
      </p:pic>
      <p:pic>
        <p:nvPicPr>
          <p:cNvPr id="78" name="Imagen 77">
            <a:extLst>
              <a:ext uri="{FF2B5EF4-FFF2-40B4-BE49-F238E27FC236}">
                <a16:creationId xmlns:a16="http://schemas.microsoft.com/office/drawing/2014/main" id="{8BE8DBC4-F59E-3EEA-9AF3-A6386A1A56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41687" y="3513874"/>
            <a:ext cx="1219200" cy="1219200"/>
          </a:xfrm>
          <a:prstGeom prst="rect">
            <a:avLst/>
          </a:prstGeom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04A9B77C-8096-EC5E-D86E-B19DE231EB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48181" y="3463914"/>
            <a:ext cx="1219200" cy="1219200"/>
          </a:xfrm>
          <a:prstGeom prst="rect">
            <a:avLst/>
          </a:prstGeom>
        </p:spPr>
      </p:pic>
      <p:pic>
        <p:nvPicPr>
          <p:cNvPr id="82" name="Imagen 81">
            <a:extLst>
              <a:ext uri="{FF2B5EF4-FFF2-40B4-BE49-F238E27FC236}">
                <a16:creationId xmlns:a16="http://schemas.microsoft.com/office/drawing/2014/main" id="{2A869532-26B2-FFE2-335D-012E8D1B15E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13543" y="3513875"/>
            <a:ext cx="1219199" cy="1219199"/>
          </a:xfrm>
          <a:prstGeom prst="rect">
            <a:avLst/>
          </a:prstGeom>
        </p:spPr>
      </p:pic>
      <p:pic>
        <p:nvPicPr>
          <p:cNvPr id="84" name="Imagen 83">
            <a:extLst>
              <a:ext uri="{FF2B5EF4-FFF2-40B4-BE49-F238E27FC236}">
                <a16:creationId xmlns:a16="http://schemas.microsoft.com/office/drawing/2014/main" id="{E2F89863-9A7A-6CB7-A69F-7A7BBF314CE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8613" y="3478306"/>
            <a:ext cx="1219199" cy="1219199"/>
          </a:xfrm>
          <a:prstGeom prst="rect">
            <a:avLst/>
          </a:prstGeom>
        </p:spPr>
      </p:pic>
      <p:sp>
        <p:nvSpPr>
          <p:cNvPr id="85" name="CuadroTexto 84">
            <a:extLst>
              <a:ext uri="{FF2B5EF4-FFF2-40B4-BE49-F238E27FC236}">
                <a16:creationId xmlns:a16="http://schemas.microsoft.com/office/drawing/2014/main" id="{5F55256F-3AAC-4D5D-9E44-B7D98C93C9A8}"/>
              </a:ext>
            </a:extLst>
          </p:cNvPr>
          <p:cNvSpPr txBox="1"/>
          <p:nvPr/>
        </p:nvSpPr>
        <p:spPr>
          <a:xfrm>
            <a:off x="1164020" y="4655354"/>
            <a:ext cx="8788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Liderazgo</a:t>
            </a:r>
          </a:p>
        </p:txBody>
      </p:sp>
      <p:sp>
        <p:nvSpPr>
          <p:cNvPr id="86" name="CuadroTexto 85">
            <a:extLst>
              <a:ext uri="{FF2B5EF4-FFF2-40B4-BE49-F238E27FC236}">
                <a16:creationId xmlns:a16="http://schemas.microsoft.com/office/drawing/2014/main" id="{1488A23C-C502-8C6F-3BBC-FB7C8480F94F}"/>
              </a:ext>
            </a:extLst>
          </p:cNvPr>
          <p:cNvSpPr txBox="1"/>
          <p:nvPr/>
        </p:nvSpPr>
        <p:spPr>
          <a:xfrm>
            <a:off x="2366062" y="4679168"/>
            <a:ext cx="1607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Trabajo en Equipo</a:t>
            </a:r>
          </a:p>
        </p:txBody>
      </p:sp>
      <p:sp>
        <p:nvSpPr>
          <p:cNvPr id="87" name="CuadroTexto 86">
            <a:extLst>
              <a:ext uri="{FF2B5EF4-FFF2-40B4-BE49-F238E27FC236}">
                <a16:creationId xmlns:a16="http://schemas.microsoft.com/office/drawing/2014/main" id="{2B40EEA9-B210-F956-F284-82F554472726}"/>
              </a:ext>
            </a:extLst>
          </p:cNvPr>
          <p:cNvSpPr txBox="1"/>
          <p:nvPr/>
        </p:nvSpPr>
        <p:spPr>
          <a:xfrm>
            <a:off x="3988260" y="4663525"/>
            <a:ext cx="1607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Mejora Continua</a:t>
            </a:r>
          </a:p>
        </p:txBody>
      </p:sp>
      <p:sp>
        <p:nvSpPr>
          <p:cNvPr id="88" name="CuadroTexto 87">
            <a:extLst>
              <a:ext uri="{FF2B5EF4-FFF2-40B4-BE49-F238E27FC236}">
                <a16:creationId xmlns:a16="http://schemas.microsoft.com/office/drawing/2014/main" id="{C6A548F3-D153-0E30-0315-49C9E2166E97}"/>
              </a:ext>
            </a:extLst>
          </p:cNvPr>
          <p:cNvSpPr txBox="1"/>
          <p:nvPr/>
        </p:nvSpPr>
        <p:spPr>
          <a:xfrm>
            <a:off x="5634863" y="4679167"/>
            <a:ext cx="1734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Gestión de Procesos con Eficiencia</a:t>
            </a:r>
          </a:p>
        </p:txBody>
      </p:sp>
      <p:sp>
        <p:nvSpPr>
          <p:cNvPr id="89" name="CuadroTexto 88">
            <a:extLst>
              <a:ext uri="{FF2B5EF4-FFF2-40B4-BE49-F238E27FC236}">
                <a16:creationId xmlns:a16="http://schemas.microsoft.com/office/drawing/2014/main" id="{0CA55BC6-0487-64C3-A63E-B21224E354E0}"/>
              </a:ext>
            </a:extLst>
          </p:cNvPr>
          <p:cNvSpPr txBox="1"/>
          <p:nvPr/>
        </p:nvSpPr>
        <p:spPr>
          <a:xfrm>
            <a:off x="7422588" y="4679168"/>
            <a:ext cx="1607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Orientación a Resultados</a:t>
            </a:r>
          </a:p>
        </p:txBody>
      </p:sp>
      <p:sp>
        <p:nvSpPr>
          <p:cNvPr id="90" name="CuadroTexto 89">
            <a:extLst>
              <a:ext uri="{FF2B5EF4-FFF2-40B4-BE49-F238E27FC236}">
                <a16:creationId xmlns:a16="http://schemas.microsoft.com/office/drawing/2014/main" id="{D3C4107D-F564-A379-09F8-29328B2DFD88}"/>
              </a:ext>
            </a:extLst>
          </p:cNvPr>
          <p:cNvSpPr txBox="1"/>
          <p:nvPr/>
        </p:nvSpPr>
        <p:spPr>
          <a:xfrm>
            <a:off x="9019181" y="4679167"/>
            <a:ext cx="1607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Sentido de Urgencia</a:t>
            </a:r>
          </a:p>
        </p:txBody>
      </p:sp>
    </p:spTree>
    <p:extLst>
      <p:ext uri="{BB962C8B-B14F-4D97-AF65-F5344CB8AC3E}">
        <p14:creationId xmlns:p14="http://schemas.microsoft.com/office/powerpoint/2010/main" val="106520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95D0CF4-5414-719C-2526-635E039C4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Set íconos – Seguridad y Salud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45DA8F9-F712-3195-4447-C98EB59C9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0601" y="1501321"/>
            <a:ext cx="850900" cy="85090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9CEE5113-421B-D76F-8C60-1B764CAA86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12950" y="1501321"/>
            <a:ext cx="850900" cy="85090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969EDF2E-A338-116B-928F-03BB90E523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35299" y="1501321"/>
            <a:ext cx="850900" cy="850900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50FCF31E-3A39-D036-17B4-6156BBBBF0E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57648" y="1501321"/>
            <a:ext cx="850900" cy="850900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5AD71EE6-57A3-A374-565E-AF7622FD3ED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79997" y="1501321"/>
            <a:ext cx="850900" cy="850900"/>
          </a:xfrm>
          <a:prstGeom prst="rect">
            <a:avLst/>
          </a:prstGeom>
        </p:spPr>
      </p:pic>
      <p:pic>
        <p:nvPicPr>
          <p:cNvPr id="17" name="Gráfico 16">
            <a:extLst>
              <a:ext uri="{FF2B5EF4-FFF2-40B4-BE49-F238E27FC236}">
                <a16:creationId xmlns:a16="http://schemas.microsoft.com/office/drawing/2014/main" id="{771FC2F3-01E6-4D9F-D690-CA21B186D54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102346" y="1501321"/>
            <a:ext cx="850900" cy="850900"/>
          </a:xfrm>
          <a:prstGeom prst="rect">
            <a:avLst/>
          </a:prstGeom>
        </p:spPr>
      </p:pic>
      <p:pic>
        <p:nvPicPr>
          <p:cNvPr id="19" name="Gráfico 18">
            <a:extLst>
              <a:ext uri="{FF2B5EF4-FFF2-40B4-BE49-F238E27FC236}">
                <a16:creationId xmlns:a16="http://schemas.microsoft.com/office/drawing/2014/main" id="{2425732A-BFBA-5CF0-3EE3-0B4D01BF823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124695" y="1501321"/>
            <a:ext cx="850900" cy="850900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D4EFE287-D9AE-BC3E-0757-8371162A9A6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147044" y="1501321"/>
            <a:ext cx="850900" cy="8509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B2D7AD84-0C4F-6AED-E43B-8894703EE35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169393" y="1501321"/>
            <a:ext cx="850900" cy="850900"/>
          </a:xfrm>
          <a:prstGeom prst="rect">
            <a:avLst/>
          </a:prstGeom>
        </p:spPr>
      </p:pic>
      <p:pic>
        <p:nvPicPr>
          <p:cNvPr id="25" name="Gráfico 24">
            <a:extLst>
              <a:ext uri="{FF2B5EF4-FFF2-40B4-BE49-F238E27FC236}">
                <a16:creationId xmlns:a16="http://schemas.microsoft.com/office/drawing/2014/main" id="{25746B6B-F4E8-127A-F8A3-4EE70E478B1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191742" y="1501321"/>
            <a:ext cx="850900" cy="850900"/>
          </a:xfrm>
          <a:prstGeom prst="rect">
            <a:avLst/>
          </a:prstGeom>
        </p:spPr>
      </p:pic>
      <p:pic>
        <p:nvPicPr>
          <p:cNvPr id="27" name="Gráfico 26">
            <a:extLst>
              <a:ext uri="{FF2B5EF4-FFF2-40B4-BE49-F238E27FC236}">
                <a16:creationId xmlns:a16="http://schemas.microsoft.com/office/drawing/2014/main" id="{DC357D8B-1D67-9CE5-643E-723ACA3194E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91901" y="2352221"/>
            <a:ext cx="849600" cy="849600"/>
          </a:xfrm>
          <a:prstGeom prst="rect">
            <a:avLst/>
          </a:prstGeom>
        </p:spPr>
      </p:pic>
      <p:pic>
        <p:nvPicPr>
          <p:cNvPr id="29" name="Gráfico 28">
            <a:extLst>
              <a:ext uri="{FF2B5EF4-FFF2-40B4-BE49-F238E27FC236}">
                <a16:creationId xmlns:a16="http://schemas.microsoft.com/office/drawing/2014/main" id="{B64B0DE9-42BE-798F-D925-2F5195F83AF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012950" y="2350921"/>
            <a:ext cx="850900" cy="850900"/>
          </a:xfrm>
          <a:prstGeom prst="rect">
            <a:avLst/>
          </a:prstGeom>
        </p:spPr>
      </p:pic>
      <p:pic>
        <p:nvPicPr>
          <p:cNvPr id="31" name="Gráfico 30">
            <a:extLst>
              <a:ext uri="{FF2B5EF4-FFF2-40B4-BE49-F238E27FC236}">
                <a16:creationId xmlns:a16="http://schemas.microsoft.com/office/drawing/2014/main" id="{7DDC5625-0820-8D4A-1587-757AB163521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035299" y="2350921"/>
            <a:ext cx="850900" cy="850900"/>
          </a:xfrm>
          <a:prstGeom prst="rect">
            <a:avLst/>
          </a:prstGeom>
        </p:spPr>
      </p:pic>
      <p:pic>
        <p:nvPicPr>
          <p:cNvPr id="33" name="Gráfico 32">
            <a:extLst>
              <a:ext uri="{FF2B5EF4-FFF2-40B4-BE49-F238E27FC236}">
                <a16:creationId xmlns:a16="http://schemas.microsoft.com/office/drawing/2014/main" id="{BDA1A751-0578-7F69-59DB-B8373E0D907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057648" y="2350921"/>
            <a:ext cx="850900" cy="850900"/>
          </a:xfrm>
          <a:prstGeom prst="rect">
            <a:avLst/>
          </a:prstGeom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FC48B846-D069-931E-C2F7-81B9E7671F8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083635" y="2350921"/>
            <a:ext cx="850900" cy="850900"/>
          </a:xfrm>
          <a:prstGeom prst="rect">
            <a:avLst/>
          </a:prstGeom>
        </p:spPr>
      </p:pic>
      <p:pic>
        <p:nvPicPr>
          <p:cNvPr id="37" name="Gráfico 36">
            <a:extLst>
              <a:ext uri="{FF2B5EF4-FFF2-40B4-BE49-F238E27FC236}">
                <a16:creationId xmlns:a16="http://schemas.microsoft.com/office/drawing/2014/main" id="{BF1D2EAD-F31E-060E-F99A-288DBFF4323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105984" y="2350921"/>
            <a:ext cx="850900" cy="850900"/>
          </a:xfrm>
          <a:prstGeom prst="rect">
            <a:avLst/>
          </a:prstGeom>
        </p:spPr>
      </p:pic>
      <p:pic>
        <p:nvPicPr>
          <p:cNvPr id="39" name="Gráfico 38">
            <a:extLst>
              <a:ext uri="{FF2B5EF4-FFF2-40B4-BE49-F238E27FC236}">
                <a16:creationId xmlns:a16="http://schemas.microsoft.com/office/drawing/2014/main" id="{23AB4D1C-522F-04D6-4415-250C85210C7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208600" y="2350921"/>
            <a:ext cx="850900" cy="850900"/>
          </a:xfrm>
          <a:prstGeom prst="rect">
            <a:avLst/>
          </a:prstGeom>
        </p:spPr>
      </p:pic>
      <p:pic>
        <p:nvPicPr>
          <p:cNvPr id="41" name="Gráfico 40">
            <a:extLst>
              <a:ext uri="{FF2B5EF4-FFF2-40B4-BE49-F238E27FC236}">
                <a16:creationId xmlns:a16="http://schemas.microsoft.com/office/drawing/2014/main" id="{4A1D7F7E-1974-9D05-90A4-E803A47D9394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227311" y="2350921"/>
            <a:ext cx="850900" cy="850900"/>
          </a:xfrm>
          <a:prstGeom prst="rect">
            <a:avLst/>
          </a:prstGeom>
        </p:spPr>
      </p:pic>
      <p:pic>
        <p:nvPicPr>
          <p:cNvPr id="43" name="Gráfico 42">
            <a:extLst>
              <a:ext uri="{FF2B5EF4-FFF2-40B4-BE49-F238E27FC236}">
                <a16:creationId xmlns:a16="http://schemas.microsoft.com/office/drawing/2014/main" id="{CD62797F-3F3B-6EC2-F8FA-4C1CEF6BC182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9165755" y="2340035"/>
            <a:ext cx="850900" cy="850900"/>
          </a:xfrm>
          <a:prstGeom prst="rect">
            <a:avLst/>
          </a:prstGeom>
        </p:spPr>
      </p:pic>
      <p:pic>
        <p:nvPicPr>
          <p:cNvPr id="45" name="Gráfico 44">
            <a:extLst>
              <a:ext uri="{FF2B5EF4-FFF2-40B4-BE49-F238E27FC236}">
                <a16:creationId xmlns:a16="http://schemas.microsoft.com/office/drawing/2014/main" id="{8FD75F67-7EED-D02D-A1C7-D81714A2C1A2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195379" y="2340035"/>
            <a:ext cx="850900" cy="850900"/>
          </a:xfrm>
          <a:prstGeom prst="rect">
            <a:avLst/>
          </a:prstGeom>
        </p:spPr>
      </p:pic>
      <p:pic>
        <p:nvPicPr>
          <p:cNvPr id="47" name="Gráfico 46">
            <a:extLst>
              <a:ext uri="{FF2B5EF4-FFF2-40B4-BE49-F238E27FC236}">
                <a16:creationId xmlns:a16="http://schemas.microsoft.com/office/drawing/2014/main" id="{1D6CDD23-758F-799A-4147-7A95DD68F4DE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989166" y="3190935"/>
            <a:ext cx="850900" cy="850900"/>
          </a:xfrm>
          <a:prstGeom prst="rect">
            <a:avLst/>
          </a:prstGeom>
        </p:spPr>
      </p:pic>
      <p:pic>
        <p:nvPicPr>
          <p:cNvPr id="49" name="Gráfico 48">
            <a:extLst>
              <a:ext uri="{FF2B5EF4-FFF2-40B4-BE49-F238E27FC236}">
                <a16:creationId xmlns:a16="http://schemas.microsoft.com/office/drawing/2014/main" id="{0CA15622-F97B-9E4E-0D5D-8668237CD834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2021040" y="3169164"/>
            <a:ext cx="850900" cy="850900"/>
          </a:xfrm>
          <a:prstGeom prst="rect">
            <a:avLst/>
          </a:prstGeom>
        </p:spPr>
      </p:pic>
      <p:pic>
        <p:nvPicPr>
          <p:cNvPr id="51" name="Gráfico 50">
            <a:extLst>
              <a:ext uri="{FF2B5EF4-FFF2-40B4-BE49-F238E27FC236}">
                <a16:creationId xmlns:a16="http://schemas.microsoft.com/office/drawing/2014/main" id="{EC0CE638-8513-3B29-5463-9E8DFF751B8A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3013082" y="3125621"/>
            <a:ext cx="850900" cy="850900"/>
          </a:xfrm>
          <a:prstGeom prst="rect">
            <a:avLst/>
          </a:prstGeom>
        </p:spPr>
      </p:pic>
      <p:pic>
        <p:nvPicPr>
          <p:cNvPr id="53" name="Gráfico 52">
            <a:extLst>
              <a:ext uri="{FF2B5EF4-FFF2-40B4-BE49-F238E27FC236}">
                <a16:creationId xmlns:a16="http://schemas.microsoft.com/office/drawing/2014/main" id="{F75DB9F5-8204-A96E-7F18-6F8DCF74FC86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4064923" y="3125621"/>
            <a:ext cx="850900" cy="850900"/>
          </a:xfrm>
          <a:prstGeom prst="rect">
            <a:avLst/>
          </a:prstGeom>
        </p:spPr>
      </p:pic>
      <p:pic>
        <p:nvPicPr>
          <p:cNvPr id="55" name="Gráfico 54">
            <a:extLst>
              <a:ext uri="{FF2B5EF4-FFF2-40B4-BE49-F238E27FC236}">
                <a16:creationId xmlns:a16="http://schemas.microsoft.com/office/drawing/2014/main" id="{EEE84F91-108E-A59C-7167-AB888489004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5170277" y="3125621"/>
            <a:ext cx="850900" cy="850900"/>
          </a:xfrm>
          <a:prstGeom prst="rect">
            <a:avLst/>
          </a:prstGeom>
        </p:spPr>
      </p:pic>
      <p:pic>
        <p:nvPicPr>
          <p:cNvPr id="57" name="Gráfico 56">
            <a:extLst>
              <a:ext uri="{FF2B5EF4-FFF2-40B4-BE49-F238E27FC236}">
                <a16:creationId xmlns:a16="http://schemas.microsoft.com/office/drawing/2014/main" id="{6018120F-720A-C018-C8DB-16CCB45D747D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170825" y="3169164"/>
            <a:ext cx="850900" cy="850900"/>
          </a:xfrm>
          <a:prstGeom prst="rect">
            <a:avLst/>
          </a:prstGeom>
        </p:spPr>
      </p:pic>
      <p:pic>
        <p:nvPicPr>
          <p:cNvPr id="59" name="Gráfico 58">
            <a:extLst>
              <a:ext uri="{FF2B5EF4-FFF2-40B4-BE49-F238E27FC236}">
                <a16:creationId xmlns:a16="http://schemas.microsoft.com/office/drawing/2014/main" id="{65710673-C132-91F2-DFCA-19AB435CBF9C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7228093" y="3127042"/>
            <a:ext cx="850900" cy="850900"/>
          </a:xfrm>
          <a:prstGeom prst="rect">
            <a:avLst/>
          </a:prstGeom>
        </p:spPr>
      </p:pic>
      <p:pic>
        <p:nvPicPr>
          <p:cNvPr id="61" name="Gráfico 60">
            <a:extLst>
              <a:ext uri="{FF2B5EF4-FFF2-40B4-BE49-F238E27FC236}">
                <a16:creationId xmlns:a16="http://schemas.microsoft.com/office/drawing/2014/main" id="{792E03A2-44F0-C050-4F4D-B6FD9ABF2727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8207433" y="3125621"/>
            <a:ext cx="850900" cy="850900"/>
          </a:xfrm>
          <a:prstGeom prst="rect">
            <a:avLst/>
          </a:prstGeom>
        </p:spPr>
      </p:pic>
      <p:pic>
        <p:nvPicPr>
          <p:cNvPr id="63" name="Gráfico 62">
            <a:extLst>
              <a:ext uri="{FF2B5EF4-FFF2-40B4-BE49-F238E27FC236}">
                <a16:creationId xmlns:a16="http://schemas.microsoft.com/office/drawing/2014/main" id="{A29D1C51-B233-2BEE-E5BD-0DA5FCAEE6AE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9178918" y="3160606"/>
            <a:ext cx="850900" cy="8509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6B374FB-505A-585C-D8A6-101DF00C5C64}"/>
              </a:ext>
            </a:extLst>
          </p:cNvPr>
          <p:cNvSpPr txBox="1"/>
          <p:nvPr/>
        </p:nvSpPr>
        <p:spPr>
          <a:xfrm>
            <a:off x="550935" y="6124089"/>
            <a:ext cx="9332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>
                <a:solidFill>
                  <a:srgbClr val="FF0000"/>
                </a:solidFill>
              </a:rPr>
              <a:t>*</a:t>
            </a:r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Para cambiar el color de los íconos a gris: selecciona </a:t>
            </a:r>
            <a:r>
              <a:rPr lang="es-PE" sz="1400" b="1" dirty="0">
                <a:solidFill>
                  <a:schemeClr val="bg2">
                    <a:lumMod val="50000"/>
                  </a:schemeClr>
                </a:solidFill>
              </a:rPr>
              <a:t>"Relleno de forma" </a:t>
            </a:r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y elige la opción </a:t>
            </a:r>
            <a:r>
              <a:rPr lang="es-PE" sz="1400" b="1" dirty="0">
                <a:solidFill>
                  <a:schemeClr val="bg2">
                    <a:lumMod val="50000"/>
                  </a:schemeClr>
                </a:solidFill>
              </a:rPr>
              <a:t>"Gris claro, Fondo 2, Oscuro 50%".</a:t>
            </a:r>
          </a:p>
        </p:txBody>
      </p:sp>
    </p:spTree>
    <p:extLst>
      <p:ext uri="{BB962C8B-B14F-4D97-AF65-F5344CB8AC3E}">
        <p14:creationId xmlns:p14="http://schemas.microsoft.com/office/powerpoint/2010/main" val="195278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95D0CF4-5414-719C-2526-635E039C4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Set íconos – Comercio y Análisis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F6610778-A364-1C86-A9C3-AE3664A4A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4121" y="1599292"/>
            <a:ext cx="850900" cy="850900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9F2638D3-7A07-DC6C-94B1-2F9C21F0A5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95021" y="1577521"/>
            <a:ext cx="850900" cy="850900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9F84418E-3BF2-66AA-BA9B-5DC81E97BA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45921" y="1599292"/>
            <a:ext cx="850900" cy="850900"/>
          </a:xfrm>
          <a:prstGeom prst="rect">
            <a:avLst/>
          </a:prstGeom>
        </p:spPr>
      </p:pic>
      <p:pic>
        <p:nvPicPr>
          <p:cNvPr id="14" name="Gráfico 13">
            <a:extLst>
              <a:ext uri="{FF2B5EF4-FFF2-40B4-BE49-F238E27FC236}">
                <a16:creationId xmlns:a16="http://schemas.microsoft.com/office/drawing/2014/main" id="{6EF2B5EE-9B10-5641-7BEE-75A3416B2D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96821" y="1599292"/>
            <a:ext cx="850900" cy="850900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id="{29BDA859-EC30-812E-69B9-B6BCB5F4226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13035" y="1577521"/>
            <a:ext cx="850900" cy="850900"/>
          </a:xfrm>
          <a:prstGeom prst="rect">
            <a:avLst/>
          </a:prstGeom>
        </p:spPr>
      </p:pic>
      <p:pic>
        <p:nvPicPr>
          <p:cNvPr id="22" name="Gráfico 21">
            <a:extLst>
              <a:ext uri="{FF2B5EF4-FFF2-40B4-BE49-F238E27FC236}">
                <a16:creationId xmlns:a16="http://schemas.microsoft.com/office/drawing/2014/main" id="{352A5C26-EB34-20FA-BC37-794BC9A1776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429249" y="1577521"/>
            <a:ext cx="850900" cy="850900"/>
          </a:xfrm>
          <a:prstGeom prst="rect">
            <a:avLst/>
          </a:prstGeom>
        </p:spPr>
      </p:pic>
      <p:pic>
        <p:nvPicPr>
          <p:cNvPr id="26" name="Gráfico 25">
            <a:extLst>
              <a:ext uri="{FF2B5EF4-FFF2-40B4-BE49-F238E27FC236}">
                <a16:creationId xmlns:a16="http://schemas.microsoft.com/office/drawing/2014/main" id="{882F68E4-0C96-1E49-D7F5-1C0F81E8C2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280149" y="1599292"/>
            <a:ext cx="850900" cy="850900"/>
          </a:xfrm>
          <a:prstGeom prst="rect">
            <a:avLst/>
          </a:prstGeom>
        </p:spPr>
      </p:pic>
      <p:pic>
        <p:nvPicPr>
          <p:cNvPr id="30" name="Gráfico 29">
            <a:extLst>
              <a:ext uri="{FF2B5EF4-FFF2-40B4-BE49-F238E27FC236}">
                <a16:creationId xmlns:a16="http://schemas.microsoft.com/office/drawing/2014/main" id="{95C5BC54-7AF6-D045-F981-C6B3041B438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196363" y="1599292"/>
            <a:ext cx="850900" cy="850900"/>
          </a:xfrm>
          <a:prstGeom prst="rect">
            <a:avLst/>
          </a:prstGeom>
        </p:spPr>
      </p:pic>
      <p:pic>
        <p:nvPicPr>
          <p:cNvPr id="34" name="Gráfico 33">
            <a:extLst>
              <a:ext uri="{FF2B5EF4-FFF2-40B4-BE49-F238E27FC236}">
                <a16:creationId xmlns:a16="http://schemas.microsoft.com/office/drawing/2014/main" id="{6C4B75C3-4957-0606-708D-7D38FB7DF84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112577" y="1577521"/>
            <a:ext cx="850900" cy="850900"/>
          </a:xfrm>
          <a:prstGeom prst="rect">
            <a:avLst/>
          </a:prstGeom>
        </p:spPr>
      </p:pic>
      <p:pic>
        <p:nvPicPr>
          <p:cNvPr id="38" name="Gráfico 37">
            <a:extLst>
              <a:ext uri="{FF2B5EF4-FFF2-40B4-BE49-F238E27FC236}">
                <a16:creationId xmlns:a16="http://schemas.microsoft.com/office/drawing/2014/main" id="{3B058F1F-5581-9128-4E80-C27212E2523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951683" y="1577521"/>
            <a:ext cx="850900" cy="850900"/>
          </a:xfrm>
          <a:prstGeom prst="rect">
            <a:avLst/>
          </a:prstGeom>
        </p:spPr>
      </p:pic>
      <p:pic>
        <p:nvPicPr>
          <p:cNvPr id="42" name="Gráfico 41">
            <a:extLst>
              <a:ext uri="{FF2B5EF4-FFF2-40B4-BE49-F238E27FC236}">
                <a16:creationId xmlns:a16="http://schemas.microsoft.com/office/drawing/2014/main" id="{1C415AE8-E06C-04C5-209C-0194B984052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871529" y="1599292"/>
            <a:ext cx="850900" cy="850900"/>
          </a:xfrm>
          <a:prstGeom prst="rect">
            <a:avLst/>
          </a:prstGeom>
        </p:spPr>
      </p:pic>
      <p:pic>
        <p:nvPicPr>
          <p:cNvPr id="46" name="Gráfico 45">
            <a:extLst>
              <a:ext uri="{FF2B5EF4-FFF2-40B4-BE49-F238E27FC236}">
                <a16:creationId xmlns:a16="http://schemas.microsoft.com/office/drawing/2014/main" id="{0676B5F6-8DF5-DE1B-FDD0-DC50813A322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44121" y="2428421"/>
            <a:ext cx="850900" cy="850900"/>
          </a:xfrm>
          <a:prstGeom prst="rect">
            <a:avLst/>
          </a:prstGeom>
        </p:spPr>
      </p:pic>
      <p:pic>
        <p:nvPicPr>
          <p:cNvPr id="50" name="Gráfico 49">
            <a:extLst>
              <a:ext uri="{FF2B5EF4-FFF2-40B4-BE49-F238E27FC236}">
                <a16:creationId xmlns:a16="http://schemas.microsoft.com/office/drawing/2014/main" id="{8E35ECB4-2E06-0776-5622-78AEEFFE461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862364" y="2406649"/>
            <a:ext cx="850900" cy="850900"/>
          </a:xfrm>
          <a:prstGeom prst="rect">
            <a:avLst/>
          </a:prstGeom>
        </p:spPr>
      </p:pic>
      <p:pic>
        <p:nvPicPr>
          <p:cNvPr id="54" name="Gráfico 53">
            <a:extLst>
              <a:ext uri="{FF2B5EF4-FFF2-40B4-BE49-F238E27FC236}">
                <a16:creationId xmlns:a16="http://schemas.microsoft.com/office/drawing/2014/main" id="{353D37B4-2EA1-8D5A-627D-2402423C5D1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754083" y="2406649"/>
            <a:ext cx="850900" cy="850900"/>
          </a:xfrm>
          <a:prstGeom prst="rect">
            <a:avLst/>
          </a:prstGeom>
        </p:spPr>
      </p:pic>
      <p:pic>
        <p:nvPicPr>
          <p:cNvPr id="58" name="Gráfico 57">
            <a:extLst>
              <a:ext uri="{FF2B5EF4-FFF2-40B4-BE49-F238E27FC236}">
                <a16:creationId xmlns:a16="http://schemas.microsoft.com/office/drawing/2014/main" id="{6BE852C5-E07A-AF0A-6F7D-850DB2607EF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600902" y="2395763"/>
            <a:ext cx="850900" cy="850900"/>
          </a:xfrm>
          <a:prstGeom prst="rect">
            <a:avLst/>
          </a:prstGeom>
        </p:spPr>
      </p:pic>
      <p:pic>
        <p:nvPicPr>
          <p:cNvPr id="62" name="Gráfico 61">
            <a:extLst>
              <a:ext uri="{FF2B5EF4-FFF2-40B4-BE49-F238E27FC236}">
                <a16:creationId xmlns:a16="http://schemas.microsoft.com/office/drawing/2014/main" id="{95145736-5DCD-4BF1-817A-4B6B53B6E77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504873" y="2406649"/>
            <a:ext cx="850900" cy="850900"/>
          </a:xfrm>
          <a:prstGeom prst="rect">
            <a:avLst/>
          </a:prstGeom>
        </p:spPr>
      </p:pic>
      <p:pic>
        <p:nvPicPr>
          <p:cNvPr id="65" name="Gráfico 64">
            <a:extLst>
              <a:ext uri="{FF2B5EF4-FFF2-40B4-BE49-F238E27FC236}">
                <a16:creationId xmlns:a16="http://schemas.microsoft.com/office/drawing/2014/main" id="{397D5C04-1D11-90E1-4666-A2559558C80C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465079" y="2395763"/>
            <a:ext cx="850900" cy="850900"/>
          </a:xfrm>
          <a:prstGeom prst="rect">
            <a:avLst/>
          </a:prstGeom>
        </p:spPr>
      </p:pic>
      <p:pic>
        <p:nvPicPr>
          <p:cNvPr id="67" name="Gráfico 66">
            <a:extLst>
              <a:ext uri="{FF2B5EF4-FFF2-40B4-BE49-F238E27FC236}">
                <a16:creationId xmlns:a16="http://schemas.microsoft.com/office/drawing/2014/main" id="{FF5E91D9-A913-5C5B-F217-D0F6A8D5C90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280149" y="2406649"/>
            <a:ext cx="850900" cy="850900"/>
          </a:xfrm>
          <a:prstGeom prst="rect">
            <a:avLst/>
          </a:prstGeom>
        </p:spPr>
      </p:pic>
      <p:pic>
        <p:nvPicPr>
          <p:cNvPr id="69" name="Gráfico 68">
            <a:extLst>
              <a:ext uri="{FF2B5EF4-FFF2-40B4-BE49-F238E27FC236}">
                <a16:creationId xmlns:a16="http://schemas.microsoft.com/office/drawing/2014/main" id="{2CEBFBD0-5BEF-065D-6FC6-12D5606C42B9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186160" y="2436586"/>
            <a:ext cx="850900" cy="850900"/>
          </a:xfrm>
          <a:prstGeom prst="rect">
            <a:avLst/>
          </a:prstGeom>
        </p:spPr>
      </p:pic>
      <p:sp>
        <p:nvSpPr>
          <p:cNvPr id="70" name="Título 3">
            <a:extLst>
              <a:ext uri="{FF2B5EF4-FFF2-40B4-BE49-F238E27FC236}">
                <a16:creationId xmlns:a16="http://schemas.microsoft.com/office/drawing/2014/main" id="{399440FB-B690-AB09-1DF9-967263CAF8EA}"/>
              </a:ext>
            </a:extLst>
          </p:cNvPr>
          <p:cNvSpPr txBox="1">
            <a:spLocks/>
          </p:cNvSpPr>
          <p:nvPr/>
        </p:nvSpPr>
        <p:spPr>
          <a:xfrm>
            <a:off x="1306286" y="3570515"/>
            <a:ext cx="10047514" cy="6564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s-PE" dirty="0"/>
              <a:t>Transporte y ubicación</a:t>
            </a:r>
          </a:p>
        </p:txBody>
      </p:sp>
      <p:pic>
        <p:nvPicPr>
          <p:cNvPr id="72" name="Gráfico 71">
            <a:extLst>
              <a:ext uri="{FF2B5EF4-FFF2-40B4-BE49-F238E27FC236}">
                <a16:creationId xmlns:a16="http://schemas.microsoft.com/office/drawing/2014/main" id="{66EB33EA-F284-2E64-326D-643DDCA11726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44121" y="4251478"/>
            <a:ext cx="850900" cy="850900"/>
          </a:xfrm>
          <a:prstGeom prst="rect">
            <a:avLst/>
          </a:prstGeom>
        </p:spPr>
      </p:pic>
      <p:pic>
        <p:nvPicPr>
          <p:cNvPr id="74" name="Gráfico 73">
            <a:extLst>
              <a:ext uri="{FF2B5EF4-FFF2-40B4-BE49-F238E27FC236}">
                <a16:creationId xmlns:a16="http://schemas.microsoft.com/office/drawing/2014/main" id="{6F1ADD63-20A7-DB90-9D78-90E84A1720E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2143578" y="4295022"/>
            <a:ext cx="850900" cy="850900"/>
          </a:xfrm>
          <a:prstGeom prst="rect">
            <a:avLst/>
          </a:prstGeom>
        </p:spPr>
      </p:pic>
      <p:pic>
        <p:nvPicPr>
          <p:cNvPr id="76" name="Gráfico 75">
            <a:extLst>
              <a:ext uri="{FF2B5EF4-FFF2-40B4-BE49-F238E27FC236}">
                <a16:creationId xmlns:a16="http://schemas.microsoft.com/office/drawing/2014/main" id="{DEEDD70F-AE6D-3F8C-7080-FA92504233D4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243035" y="4295022"/>
            <a:ext cx="850900" cy="850900"/>
          </a:xfrm>
          <a:prstGeom prst="rect">
            <a:avLst/>
          </a:prstGeom>
        </p:spPr>
      </p:pic>
      <p:pic>
        <p:nvPicPr>
          <p:cNvPr id="78" name="Gráfico 77">
            <a:extLst>
              <a:ext uri="{FF2B5EF4-FFF2-40B4-BE49-F238E27FC236}">
                <a16:creationId xmlns:a16="http://schemas.microsoft.com/office/drawing/2014/main" id="{C958F327-0C5B-2F00-F2EF-FAB6FA04BEB4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362906" y="4295022"/>
            <a:ext cx="850900" cy="850900"/>
          </a:xfrm>
          <a:prstGeom prst="rect">
            <a:avLst/>
          </a:prstGeom>
        </p:spPr>
      </p:pic>
      <p:pic>
        <p:nvPicPr>
          <p:cNvPr id="80" name="Gráfico 79">
            <a:extLst>
              <a:ext uri="{FF2B5EF4-FFF2-40B4-BE49-F238E27FC236}">
                <a16:creationId xmlns:a16="http://schemas.microsoft.com/office/drawing/2014/main" id="{51C5F11A-1CC0-D696-86FE-3785DF0B0DAE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5245100" y="4295022"/>
            <a:ext cx="850900" cy="850900"/>
          </a:xfrm>
          <a:prstGeom prst="rect">
            <a:avLst/>
          </a:prstGeom>
        </p:spPr>
      </p:pic>
      <p:pic>
        <p:nvPicPr>
          <p:cNvPr id="82" name="Gráfico 81">
            <a:extLst>
              <a:ext uri="{FF2B5EF4-FFF2-40B4-BE49-F238E27FC236}">
                <a16:creationId xmlns:a16="http://schemas.microsoft.com/office/drawing/2014/main" id="{F9B228BD-AAA3-0B10-6482-B837CEFD8C68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6127296" y="4292303"/>
            <a:ext cx="850900" cy="850900"/>
          </a:xfrm>
          <a:prstGeom prst="rect">
            <a:avLst/>
          </a:prstGeom>
        </p:spPr>
      </p:pic>
      <p:pic>
        <p:nvPicPr>
          <p:cNvPr id="84" name="Gráfico 83">
            <a:extLst>
              <a:ext uri="{FF2B5EF4-FFF2-40B4-BE49-F238E27FC236}">
                <a16:creationId xmlns:a16="http://schemas.microsoft.com/office/drawing/2014/main" id="{81143A9C-2939-3A2B-6545-77D80F062B4B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978196" y="4292303"/>
            <a:ext cx="850900" cy="850900"/>
          </a:xfrm>
          <a:prstGeom prst="rect">
            <a:avLst/>
          </a:prstGeom>
        </p:spPr>
      </p:pic>
      <p:pic>
        <p:nvPicPr>
          <p:cNvPr id="86" name="Gráfico 85">
            <a:extLst>
              <a:ext uri="{FF2B5EF4-FFF2-40B4-BE49-F238E27FC236}">
                <a16:creationId xmlns:a16="http://schemas.microsoft.com/office/drawing/2014/main" id="{7FCB4F61-1621-D27D-AEA6-E39839D6CB32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7829096" y="4292303"/>
            <a:ext cx="850900" cy="850900"/>
          </a:xfrm>
          <a:prstGeom prst="rect">
            <a:avLst/>
          </a:prstGeom>
        </p:spPr>
      </p:pic>
      <p:pic>
        <p:nvPicPr>
          <p:cNvPr id="88" name="Gráfico 87">
            <a:extLst>
              <a:ext uri="{FF2B5EF4-FFF2-40B4-BE49-F238E27FC236}">
                <a16:creationId xmlns:a16="http://schemas.microsoft.com/office/drawing/2014/main" id="{93AA76B8-D2FD-C105-AFCE-AE0E7CA55C69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8679996" y="4251478"/>
            <a:ext cx="850900" cy="850900"/>
          </a:xfrm>
          <a:prstGeom prst="rect">
            <a:avLst/>
          </a:prstGeom>
        </p:spPr>
      </p:pic>
      <p:pic>
        <p:nvPicPr>
          <p:cNvPr id="90" name="Gráfico 89">
            <a:extLst>
              <a:ext uri="{FF2B5EF4-FFF2-40B4-BE49-F238E27FC236}">
                <a16:creationId xmlns:a16="http://schemas.microsoft.com/office/drawing/2014/main" id="{FED5EAD9-D07D-9484-BD8F-854CAF12E444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9530896" y="4251478"/>
            <a:ext cx="850900" cy="850900"/>
          </a:xfrm>
          <a:prstGeom prst="rect">
            <a:avLst/>
          </a:prstGeom>
        </p:spPr>
      </p:pic>
      <p:pic>
        <p:nvPicPr>
          <p:cNvPr id="92" name="Gráfico 91">
            <a:extLst>
              <a:ext uri="{FF2B5EF4-FFF2-40B4-BE49-F238E27FC236}">
                <a16:creationId xmlns:a16="http://schemas.microsoft.com/office/drawing/2014/main" id="{621280F8-B221-D7EF-CE09-74DE471C1B13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031645" y="4999112"/>
            <a:ext cx="850900" cy="850900"/>
          </a:xfrm>
          <a:prstGeom prst="rect">
            <a:avLst/>
          </a:prstGeom>
        </p:spPr>
      </p:pic>
      <p:pic>
        <p:nvPicPr>
          <p:cNvPr id="94" name="Gráfico 93">
            <a:extLst>
              <a:ext uri="{FF2B5EF4-FFF2-40B4-BE49-F238E27FC236}">
                <a16:creationId xmlns:a16="http://schemas.microsoft.com/office/drawing/2014/main" id="{B365AC70-40AE-AADE-ACA7-E956A547AFC0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882545" y="5037140"/>
            <a:ext cx="850900" cy="850900"/>
          </a:xfrm>
          <a:prstGeom prst="rect">
            <a:avLst/>
          </a:prstGeom>
        </p:spPr>
      </p:pic>
      <p:sp>
        <p:nvSpPr>
          <p:cNvPr id="96" name="CuadroTexto 95">
            <a:extLst>
              <a:ext uri="{FF2B5EF4-FFF2-40B4-BE49-F238E27FC236}">
                <a16:creationId xmlns:a16="http://schemas.microsoft.com/office/drawing/2014/main" id="{A7CA858D-D3E9-CAAC-B5CB-522541604922}"/>
              </a:ext>
            </a:extLst>
          </p:cNvPr>
          <p:cNvSpPr txBox="1"/>
          <p:nvPr/>
        </p:nvSpPr>
        <p:spPr>
          <a:xfrm>
            <a:off x="550935" y="6124089"/>
            <a:ext cx="9332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>
                <a:solidFill>
                  <a:srgbClr val="FF0000"/>
                </a:solidFill>
              </a:rPr>
              <a:t>*</a:t>
            </a:r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Para cambiar el color de los íconos a gris: selecciona </a:t>
            </a:r>
            <a:r>
              <a:rPr lang="es-PE" sz="1400" b="1" dirty="0">
                <a:solidFill>
                  <a:schemeClr val="bg2">
                    <a:lumMod val="50000"/>
                  </a:schemeClr>
                </a:solidFill>
              </a:rPr>
              <a:t>"Relleno de forma" </a:t>
            </a:r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y elige la opción </a:t>
            </a:r>
            <a:r>
              <a:rPr lang="es-PE" sz="1400" b="1" dirty="0">
                <a:solidFill>
                  <a:schemeClr val="bg2">
                    <a:lumMod val="50000"/>
                  </a:schemeClr>
                </a:solidFill>
              </a:rPr>
              <a:t>"Gris claro, Fondo 2, Oscuro 50%".</a:t>
            </a:r>
          </a:p>
        </p:txBody>
      </p:sp>
    </p:spTree>
    <p:extLst>
      <p:ext uri="{BB962C8B-B14F-4D97-AF65-F5344CB8AC3E}">
        <p14:creationId xmlns:p14="http://schemas.microsoft.com/office/powerpoint/2010/main" val="300415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95D0CF4-5414-719C-2526-635E039C4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Set íconos – Tecnología y Comunicación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5F756364-B9C1-DB18-8405-E0A2A3B9A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007" y="1501321"/>
            <a:ext cx="850900" cy="850900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2AFE052D-D2BB-565D-7B37-DF62C55D37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60336" y="1501321"/>
            <a:ext cx="850900" cy="85090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DAA551EB-CDEF-915D-5213-70534322B5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65665" y="1501321"/>
            <a:ext cx="850900" cy="850900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C5E9FFC2-27EB-6458-22BE-575DE63C2E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70994" y="1501321"/>
            <a:ext cx="850900" cy="850900"/>
          </a:xfrm>
          <a:prstGeom prst="rect">
            <a:avLst/>
          </a:prstGeom>
        </p:spPr>
      </p:pic>
      <p:pic>
        <p:nvPicPr>
          <p:cNvPr id="16" name="Gráfico 15">
            <a:extLst>
              <a:ext uri="{FF2B5EF4-FFF2-40B4-BE49-F238E27FC236}">
                <a16:creationId xmlns:a16="http://schemas.microsoft.com/office/drawing/2014/main" id="{E56EFF88-428C-D589-0CAC-B876A6BFB4F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76323" y="1501321"/>
            <a:ext cx="850900" cy="850900"/>
          </a:xfrm>
          <a:prstGeom prst="rect">
            <a:avLst/>
          </a:prstGeom>
        </p:spPr>
      </p:pic>
      <p:pic>
        <p:nvPicPr>
          <p:cNvPr id="19" name="Gráfico 18">
            <a:extLst>
              <a:ext uri="{FF2B5EF4-FFF2-40B4-BE49-F238E27FC236}">
                <a16:creationId xmlns:a16="http://schemas.microsoft.com/office/drawing/2014/main" id="{29E43B13-D884-7E06-E45B-F5C7C629C52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581652" y="1501321"/>
            <a:ext cx="850900" cy="850900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55BA1B7F-F2F5-D3B9-DEB7-1164FA335BF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486981" y="1501321"/>
            <a:ext cx="850900" cy="850900"/>
          </a:xfrm>
          <a:prstGeom prst="rect">
            <a:avLst/>
          </a:prstGeom>
        </p:spPr>
      </p:pic>
      <p:pic>
        <p:nvPicPr>
          <p:cNvPr id="24" name="Gráfico 23">
            <a:extLst>
              <a:ext uri="{FF2B5EF4-FFF2-40B4-BE49-F238E27FC236}">
                <a16:creationId xmlns:a16="http://schemas.microsoft.com/office/drawing/2014/main" id="{03F20EEA-0702-70E6-CA8B-85303E86B67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397753" y="1501321"/>
            <a:ext cx="850900" cy="850900"/>
          </a:xfrm>
          <a:prstGeom prst="rect">
            <a:avLst/>
          </a:prstGeom>
        </p:spPr>
      </p:pic>
      <p:pic>
        <p:nvPicPr>
          <p:cNvPr id="27" name="Gráfico 26">
            <a:extLst>
              <a:ext uri="{FF2B5EF4-FFF2-40B4-BE49-F238E27FC236}">
                <a16:creationId xmlns:a16="http://schemas.microsoft.com/office/drawing/2014/main" id="{CB72FAC9-ED59-2A82-0FC0-C30F4F8598A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308525" y="1501321"/>
            <a:ext cx="850900" cy="850900"/>
          </a:xfrm>
          <a:prstGeom prst="rect">
            <a:avLst/>
          </a:prstGeom>
        </p:spPr>
      </p:pic>
      <p:pic>
        <p:nvPicPr>
          <p:cNvPr id="29" name="Gráfico 28">
            <a:extLst>
              <a:ext uri="{FF2B5EF4-FFF2-40B4-BE49-F238E27FC236}">
                <a16:creationId xmlns:a16="http://schemas.microsoft.com/office/drawing/2014/main" id="{CBCD4AC1-E92F-549D-D34F-E3A55FE3C32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219297" y="1501321"/>
            <a:ext cx="850900" cy="850900"/>
          </a:xfrm>
          <a:prstGeom prst="rect">
            <a:avLst/>
          </a:prstGeom>
        </p:spPr>
      </p:pic>
      <p:pic>
        <p:nvPicPr>
          <p:cNvPr id="32" name="Gráfico 31">
            <a:extLst>
              <a:ext uri="{FF2B5EF4-FFF2-40B4-BE49-F238E27FC236}">
                <a16:creationId xmlns:a16="http://schemas.microsoft.com/office/drawing/2014/main" id="{4F0C9505-046B-7D11-967A-36735F0EB98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130069" y="1501321"/>
            <a:ext cx="850900" cy="850900"/>
          </a:xfrm>
          <a:prstGeom prst="rect">
            <a:avLst/>
          </a:prstGeom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0F4A71DE-213D-A051-382A-2B70BEBB79D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06021" y="2352221"/>
            <a:ext cx="850900" cy="850900"/>
          </a:xfrm>
          <a:prstGeom prst="rect">
            <a:avLst/>
          </a:prstGeom>
        </p:spPr>
      </p:pic>
      <p:pic>
        <p:nvPicPr>
          <p:cNvPr id="37" name="Gráfico 36">
            <a:extLst>
              <a:ext uri="{FF2B5EF4-FFF2-40B4-BE49-F238E27FC236}">
                <a16:creationId xmlns:a16="http://schemas.microsoft.com/office/drawing/2014/main" id="{3F5BD945-B9E9-7663-7E16-77F5F79AFC6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960336" y="2406496"/>
            <a:ext cx="850900" cy="850900"/>
          </a:xfrm>
          <a:prstGeom prst="rect">
            <a:avLst/>
          </a:prstGeom>
        </p:spPr>
      </p:pic>
      <p:pic>
        <p:nvPicPr>
          <p:cNvPr id="40" name="Gráfico 39">
            <a:extLst>
              <a:ext uri="{FF2B5EF4-FFF2-40B4-BE49-F238E27FC236}">
                <a16:creationId xmlns:a16="http://schemas.microsoft.com/office/drawing/2014/main" id="{ABDE58D4-32B9-23FE-5624-3B30D09EBC4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865665" y="2352221"/>
            <a:ext cx="850900" cy="850900"/>
          </a:xfrm>
          <a:prstGeom prst="rect">
            <a:avLst/>
          </a:prstGeom>
        </p:spPr>
      </p:pic>
      <p:pic>
        <p:nvPicPr>
          <p:cNvPr id="43" name="Gráfico 42">
            <a:extLst>
              <a:ext uri="{FF2B5EF4-FFF2-40B4-BE49-F238E27FC236}">
                <a16:creationId xmlns:a16="http://schemas.microsoft.com/office/drawing/2014/main" id="{F91D6525-42A5-638A-B63A-2F4E746AF32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727451" y="2406496"/>
            <a:ext cx="850900" cy="850900"/>
          </a:xfrm>
          <a:prstGeom prst="rect">
            <a:avLst/>
          </a:prstGeom>
        </p:spPr>
      </p:pic>
      <p:pic>
        <p:nvPicPr>
          <p:cNvPr id="45" name="Gráfico 44">
            <a:extLst>
              <a:ext uri="{FF2B5EF4-FFF2-40B4-BE49-F238E27FC236}">
                <a16:creationId xmlns:a16="http://schemas.microsoft.com/office/drawing/2014/main" id="{A4B28EA1-B36F-4794-4A13-18E08E9F551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581652" y="2406496"/>
            <a:ext cx="850900" cy="850900"/>
          </a:xfrm>
          <a:prstGeom prst="rect">
            <a:avLst/>
          </a:prstGeom>
        </p:spPr>
      </p:pic>
      <p:pic>
        <p:nvPicPr>
          <p:cNvPr id="48" name="Gráfico 47">
            <a:extLst>
              <a:ext uri="{FF2B5EF4-FFF2-40B4-BE49-F238E27FC236}">
                <a16:creationId xmlns:a16="http://schemas.microsoft.com/office/drawing/2014/main" id="{19430257-F087-0488-9F69-F6DB6579014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632780" y="2352221"/>
            <a:ext cx="850900" cy="850900"/>
          </a:xfrm>
          <a:prstGeom prst="rect">
            <a:avLst/>
          </a:prstGeom>
        </p:spPr>
      </p:pic>
      <p:pic>
        <p:nvPicPr>
          <p:cNvPr id="51" name="Gráfico 50">
            <a:extLst>
              <a:ext uri="{FF2B5EF4-FFF2-40B4-BE49-F238E27FC236}">
                <a16:creationId xmlns:a16="http://schemas.microsoft.com/office/drawing/2014/main" id="{357EE42A-9ACC-8C0A-FAA1-E789E420CDE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500588" y="2414815"/>
            <a:ext cx="850900" cy="850900"/>
          </a:xfrm>
          <a:prstGeom prst="rect">
            <a:avLst/>
          </a:prstGeom>
        </p:spPr>
      </p:pic>
      <p:pic>
        <p:nvPicPr>
          <p:cNvPr id="53" name="Gráfico 52">
            <a:extLst>
              <a:ext uri="{FF2B5EF4-FFF2-40B4-BE49-F238E27FC236}">
                <a16:creationId xmlns:a16="http://schemas.microsoft.com/office/drawing/2014/main" id="{4A995B27-FF9F-51DC-9737-CCB906F6564A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419524" y="2406496"/>
            <a:ext cx="850900" cy="850900"/>
          </a:xfrm>
          <a:prstGeom prst="rect">
            <a:avLst/>
          </a:prstGeom>
        </p:spPr>
      </p:pic>
      <p:pic>
        <p:nvPicPr>
          <p:cNvPr id="56" name="Gráfico 55">
            <a:extLst>
              <a:ext uri="{FF2B5EF4-FFF2-40B4-BE49-F238E27FC236}">
                <a16:creationId xmlns:a16="http://schemas.microsoft.com/office/drawing/2014/main" id="{37AE18BB-07C2-F76A-1AFD-D775DC08F45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299909" y="2414815"/>
            <a:ext cx="850900" cy="850900"/>
          </a:xfrm>
          <a:prstGeom prst="rect">
            <a:avLst/>
          </a:prstGeom>
        </p:spPr>
      </p:pic>
      <p:pic>
        <p:nvPicPr>
          <p:cNvPr id="59" name="Gráfico 58">
            <a:extLst>
              <a:ext uri="{FF2B5EF4-FFF2-40B4-BE49-F238E27FC236}">
                <a16:creationId xmlns:a16="http://schemas.microsoft.com/office/drawing/2014/main" id="{B9AE2794-6850-B648-31D0-97DB855C2064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9222025" y="2406496"/>
            <a:ext cx="850900" cy="850900"/>
          </a:xfrm>
          <a:prstGeom prst="rect">
            <a:avLst/>
          </a:prstGeom>
        </p:spPr>
      </p:pic>
      <p:pic>
        <p:nvPicPr>
          <p:cNvPr id="61" name="Gráfico 60">
            <a:extLst>
              <a:ext uri="{FF2B5EF4-FFF2-40B4-BE49-F238E27FC236}">
                <a16:creationId xmlns:a16="http://schemas.microsoft.com/office/drawing/2014/main" id="{2AD376E1-D068-7E18-99E3-540CB63BE3C2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0120096" y="2406496"/>
            <a:ext cx="850900" cy="850900"/>
          </a:xfrm>
          <a:prstGeom prst="rect">
            <a:avLst/>
          </a:prstGeom>
        </p:spPr>
      </p:pic>
      <p:pic>
        <p:nvPicPr>
          <p:cNvPr id="64" name="Gráfico 63">
            <a:extLst>
              <a:ext uri="{FF2B5EF4-FFF2-40B4-BE49-F238E27FC236}">
                <a16:creationId xmlns:a16="http://schemas.microsoft.com/office/drawing/2014/main" id="{9B6C8923-9C19-A110-EFDC-7CAA3ACF4370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006023" y="3229430"/>
            <a:ext cx="850900" cy="850900"/>
          </a:xfrm>
          <a:prstGeom prst="rect">
            <a:avLst/>
          </a:prstGeom>
        </p:spPr>
      </p:pic>
      <p:pic>
        <p:nvPicPr>
          <p:cNvPr id="68" name="Gráfico 67">
            <a:extLst>
              <a:ext uri="{FF2B5EF4-FFF2-40B4-BE49-F238E27FC236}">
                <a16:creationId xmlns:a16="http://schemas.microsoft.com/office/drawing/2014/main" id="{8FE2F392-0932-E2D2-C6AE-19E25D462EA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947639" y="3229430"/>
            <a:ext cx="850900" cy="850900"/>
          </a:xfrm>
          <a:prstGeom prst="rect">
            <a:avLst/>
          </a:prstGeom>
        </p:spPr>
      </p:pic>
      <p:pic>
        <p:nvPicPr>
          <p:cNvPr id="73" name="Gráfico 72">
            <a:extLst>
              <a:ext uri="{FF2B5EF4-FFF2-40B4-BE49-F238E27FC236}">
                <a16:creationId xmlns:a16="http://schemas.microsoft.com/office/drawing/2014/main" id="{A0946E4D-4042-B7D2-663D-0824BC468B4A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882452" y="3257396"/>
            <a:ext cx="850900" cy="850900"/>
          </a:xfrm>
          <a:prstGeom prst="rect">
            <a:avLst/>
          </a:prstGeom>
        </p:spPr>
      </p:pic>
      <p:pic>
        <p:nvPicPr>
          <p:cNvPr id="77" name="Gráfico 76">
            <a:extLst>
              <a:ext uri="{FF2B5EF4-FFF2-40B4-BE49-F238E27FC236}">
                <a16:creationId xmlns:a16="http://schemas.microsoft.com/office/drawing/2014/main" id="{C488835B-785E-239D-7F63-2569D0D13221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3786644" y="3257396"/>
            <a:ext cx="850900" cy="850900"/>
          </a:xfrm>
          <a:prstGeom prst="rect">
            <a:avLst/>
          </a:prstGeom>
        </p:spPr>
      </p:pic>
      <p:pic>
        <p:nvPicPr>
          <p:cNvPr id="81" name="Gráfico 80">
            <a:extLst>
              <a:ext uri="{FF2B5EF4-FFF2-40B4-BE49-F238E27FC236}">
                <a16:creationId xmlns:a16="http://schemas.microsoft.com/office/drawing/2014/main" id="{3EEF5D6E-BDD3-7347-03A6-7A2987C77AA4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4722134" y="3309859"/>
            <a:ext cx="850900" cy="850900"/>
          </a:xfrm>
          <a:prstGeom prst="rect">
            <a:avLst/>
          </a:prstGeom>
        </p:spPr>
      </p:pic>
      <p:pic>
        <p:nvPicPr>
          <p:cNvPr id="85" name="Gráfico 84">
            <a:extLst>
              <a:ext uri="{FF2B5EF4-FFF2-40B4-BE49-F238E27FC236}">
                <a16:creationId xmlns:a16="http://schemas.microsoft.com/office/drawing/2014/main" id="{46094D34-F120-F777-59C5-2D693141A710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5649688" y="3319990"/>
            <a:ext cx="850900" cy="850900"/>
          </a:xfrm>
          <a:prstGeom prst="rect">
            <a:avLst/>
          </a:prstGeom>
        </p:spPr>
      </p:pic>
      <p:pic>
        <p:nvPicPr>
          <p:cNvPr id="89" name="Gráfico 88">
            <a:extLst>
              <a:ext uri="{FF2B5EF4-FFF2-40B4-BE49-F238E27FC236}">
                <a16:creationId xmlns:a16="http://schemas.microsoft.com/office/drawing/2014/main" id="{C63E56DD-03AE-1803-9E00-1B6DF65EB27E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500588" y="3309859"/>
            <a:ext cx="850900" cy="850900"/>
          </a:xfrm>
          <a:prstGeom prst="rect">
            <a:avLst/>
          </a:prstGeom>
        </p:spPr>
      </p:pic>
      <p:sp>
        <p:nvSpPr>
          <p:cNvPr id="93" name="CuadroTexto 92">
            <a:extLst>
              <a:ext uri="{FF2B5EF4-FFF2-40B4-BE49-F238E27FC236}">
                <a16:creationId xmlns:a16="http://schemas.microsoft.com/office/drawing/2014/main" id="{EC13A348-B64D-7FFB-7536-4E29B750EB51}"/>
              </a:ext>
            </a:extLst>
          </p:cNvPr>
          <p:cNvSpPr txBox="1"/>
          <p:nvPr/>
        </p:nvSpPr>
        <p:spPr>
          <a:xfrm>
            <a:off x="550935" y="6124089"/>
            <a:ext cx="9332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>
                <a:solidFill>
                  <a:srgbClr val="FF0000"/>
                </a:solidFill>
              </a:rPr>
              <a:t>*</a:t>
            </a:r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Para cambiar el color de los íconos a gris: selecciona </a:t>
            </a:r>
            <a:r>
              <a:rPr lang="es-PE" sz="1400" b="1" dirty="0">
                <a:solidFill>
                  <a:schemeClr val="bg2">
                    <a:lumMod val="50000"/>
                  </a:schemeClr>
                </a:solidFill>
              </a:rPr>
              <a:t>"Relleno de forma" </a:t>
            </a:r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y elige la opción </a:t>
            </a:r>
            <a:r>
              <a:rPr lang="es-PE" sz="1400" b="1" dirty="0">
                <a:solidFill>
                  <a:schemeClr val="bg2">
                    <a:lumMod val="50000"/>
                  </a:schemeClr>
                </a:solidFill>
              </a:rPr>
              <a:t>"Gris claro, Fondo 2, Oscuro 50%".</a:t>
            </a:r>
          </a:p>
        </p:txBody>
      </p:sp>
    </p:spTree>
    <p:extLst>
      <p:ext uri="{BB962C8B-B14F-4D97-AF65-F5344CB8AC3E}">
        <p14:creationId xmlns:p14="http://schemas.microsoft.com/office/powerpoint/2010/main" val="5552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95D0CF4-5414-719C-2526-635E039C4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Set íconos – Otros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582B9E62-ABCC-2D6D-F1CA-7194799527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0836" y="1457778"/>
            <a:ext cx="850900" cy="850900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A554AC47-E40E-0A09-AAEC-60F75B5DF9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86165" y="1457778"/>
            <a:ext cx="850900" cy="850900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C332FC5C-C8BD-4818-53BF-BF37A77549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96937" y="1457778"/>
            <a:ext cx="850900" cy="850900"/>
          </a:xfrm>
          <a:prstGeom prst="rect">
            <a:avLst/>
          </a:prstGeom>
        </p:spPr>
      </p:pic>
      <p:pic>
        <p:nvPicPr>
          <p:cNvPr id="14" name="Gráfico 13">
            <a:extLst>
              <a:ext uri="{FF2B5EF4-FFF2-40B4-BE49-F238E27FC236}">
                <a16:creationId xmlns:a16="http://schemas.microsoft.com/office/drawing/2014/main" id="{0A5722E1-4A6D-DBCE-F10A-2B722C3C2BD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07709" y="1392464"/>
            <a:ext cx="850900" cy="850900"/>
          </a:xfrm>
          <a:prstGeom prst="rect">
            <a:avLst/>
          </a:prstGeom>
        </p:spPr>
      </p:pic>
      <p:pic>
        <p:nvPicPr>
          <p:cNvPr id="17" name="Gráfico 16">
            <a:extLst>
              <a:ext uri="{FF2B5EF4-FFF2-40B4-BE49-F238E27FC236}">
                <a16:creationId xmlns:a16="http://schemas.microsoft.com/office/drawing/2014/main" id="{D15CFB31-CCC7-A027-8510-F640BC4878B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13038" y="1392464"/>
            <a:ext cx="850900" cy="850900"/>
          </a:xfrm>
          <a:prstGeom prst="rect">
            <a:avLst/>
          </a:prstGeom>
        </p:spPr>
      </p:pic>
      <p:pic>
        <p:nvPicPr>
          <p:cNvPr id="20" name="Gráfico 19">
            <a:extLst>
              <a:ext uri="{FF2B5EF4-FFF2-40B4-BE49-F238E27FC236}">
                <a16:creationId xmlns:a16="http://schemas.microsoft.com/office/drawing/2014/main" id="{CE00714B-5FDA-DBF0-502C-40D2B639B08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418367" y="1370693"/>
            <a:ext cx="850900" cy="8509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6CCB601C-35F5-C364-39B8-EAB48AC0646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11906" y="1403349"/>
            <a:ext cx="850900" cy="850900"/>
          </a:xfrm>
          <a:prstGeom prst="rect">
            <a:avLst/>
          </a:prstGeom>
        </p:spPr>
      </p:pic>
      <p:pic>
        <p:nvPicPr>
          <p:cNvPr id="26" name="Gráfico 25">
            <a:extLst>
              <a:ext uri="{FF2B5EF4-FFF2-40B4-BE49-F238E27FC236}">
                <a16:creationId xmlns:a16="http://schemas.microsoft.com/office/drawing/2014/main" id="{BB105ED6-E659-EAF1-4755-450439C659C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229025" y="1381579"/>
            <a:ext cx="850900" cy="850900"/>
          </a:xfrm>
          <a:prstGeom prst="rect">
            <a:avLst/>
          </a:prstGeom>
        </p:spPr>
      </p:pic>
      <p:pic>
        <p:nvPicPr>
          <p:cNvPr id="30" name="Gráfico 29">
            <a:extLst>
              <a:ext uri="{FF2B5EF4-FFF2-40B4-BE49-F238E27FC236}">
                <a16:creationId xmlns:a16="http://schemas.microsoft.com/office/drawing/2014/main" id="{23FEB825-DB14-0199-E82D-35A8144EE62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146144" y="1370693"/>
            <a:ext cx="850900" cy="850900"/>
          </a:xfrm>
          <a:prstGeom prst="rect">
            <a:avLst/>
          </a:prstGeom>
        </p:spPr>
      </p:pic>
      <p:pic>
        <p:nvPicPr>
          <p:cNvPr id="33" name="Gráfico 32">
            <a:extLst>
              <a:ext uri="{FF2B5EF4-FFF2-40B4-BE49-F238E27FC236}">
                <a16:creationId xmlns:a16="http://schemas.microsoft.com/office/drawing/2014/main" id="{F471426D-DCC5-F62E-A367-4CEDFBA9761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997044" y="1381579"/>
            <a:ext cx="850900" cy="850900"/>
          </a:xfrm>
          <a:prstGeom prst="rect">
            <a:avLst/>
          </a:prstGeom>
        </p:spPr>
      </p:pic>
      <p:pic>
        <p:nvPicPr>
          <p:cNvPr id="36" name="Gráfico 35">
            <a:extLst>
              <a:ext uri="{FF2B5EF4-FFF2-40B4-BE49-F238E27FC236}">
                <a16:creationId xmlns:a16="http://schemas.microsoft.com/office/drawing/2014/main" id="{8B918354-A44F-A28F-5183-2A2E51235D8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847944" y="1381579"/>
            <a:ext cx="850900" cy="850900"/>
          </a:xfrm>
          <a:prstGeom prst="rect">
            <a:avLst/>
          </a:prstGeom>
        </p:spPr>
      </p:pic>
      <p:pic>
        <p:nvPicPr>
          <p:cNvPr id="39" name="Gráfico 38">
            <a:extLst>
              <a:ext uri="{FF2B5EF4-FFF2-40B4-BE49-F238E27FC236}">
                <a16:creationId xmlns:a16="http://schemas.microsoft.com/office/drawing/2014/main" id="{2CA4DBE2-1165-A2AE-6914-D2217D09DC8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80836" y="2308678"/>
            <a:ext cx="850900" cy="850900"/>
          </a:xfrm>
          <a:prstGeom prst="rect">
            <a:avLst/>
          </a:prstGeom>
        </p:spPr>
      </p:pic>
      <p:pic>
        <p:nvPicPr>
          <p:cNvPr id="42" name="Gráfico 41">
            <a:extLst>
              <a:ext uri="{FF2B5EF4-FFF2-40B4-BE49-F238E27FC236}">
                <a16:creationId xmlns:a16="http://schemas.microsoft.com/office/drawing/2014/main" id="{961FA983-F441-E67A-67F7-63CBE747D6A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726293" y="2308678"/>
            <a:ext cx="850900" cy="850900"/>
          </a:xfrm>
          <a:prstGeom prst="rect">
            <a:avLst/>
          </a:prstGeom>
        </p:spPr>
      </p:pic>
      <p:pic>
        <p:nvPicPr>
          <p:cNvPr id="46" name="Gráfico 45">
            <a:extLst>
              <a:ext uri="{FF2B5EF4-FFF2-40B4-BE49-F238E27FC236}">
                <a16:creationId xmlns:a16="http://schemas.microsoft.com/office/drawing/2014/main" id="{BCC21491-5975-2844-AA99-821ED86DA06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637065" y="2319410"/>
            <a:ext cx="850900" cy="850900"/>
          </a:xfrm>
          <a:prstGeom prst="rect">
            <a:avLst/>
          </a:prstGeom>
        </p:spPr>
      </p:pic>
      <p:pic>
        <p:nvPicPr>
          <p:cNvPr id="49" name="Gráfico 48">
            <a:extLst>
              <a:ext uri="{FF2B5EF4-FFF2-40B4-BE49-F238E27FC236}">
                <a16:creationId xmlns:a16="http://schemas.microsoft.com/office/drawing/2014/main" id="{1232DF07-87C7-73F6-3611-A05CF0B24CB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565530" y="2308678"/>
            <a:ext cx="850900" cy="850900"/>
          </a:xfrm>
          <a:prstGeom prst="rect">
            <a:avLst/>
          </a:prstGeom>
        </p:spPr>
      </p:pic>
      <p:pic>
        <p:nvPicPr>
          <p:cNvPr id="52" name="Gráfico 51">
            <a:extLst>
              <a:ext uri="{FF2B5EF4-FFF2-40B4-BE49-F238E27FC236}">
                <a16:creationId xmlns:a16="http://schemas.microsoft.com/office/drawing/2014/main" id="{5949CDBE-C46C-CEC7-5807-E0AD2CA905C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513038" y="2308678"/>
            <a:ext cx="850900" cy="850900"/>
          </a:xfrm>
          <a:prstGeom prst="rect">
            <a:avLst/>
          </a:prstGeom>
        </p:spPr>
      </p:pic>
      <p:pic>
        <p:nvPicPr>
          <p:cNvPr id="55" name="Gráfico 54">
            <a:extLst>
              <a:ext uri="{FF2B5EF4-FFF2-40B4-BE49-F238E27FC236}">
                <a16:creationId xmlns:a16="http://schemas.microsoft.com/office/drawing/2014/main" id="{33E13689-7596-8112-0A29-F7C29D4381A9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449660" y="2319410"/>
            <a:ext cx="850900" cy="850900"/>
          </a:xfrm>
          <a:prstGeom prst="rect">
            <a:avLst/>
          </a:prstGeom>
        </p:spPr>
      </p:pic>
      <p:pic>
        <p:nvPicPr>
          <p:cNvPr id="58" name="Gráfico 57">
            <a:extLst>
              <a:ext uri="{FF2B5EF4-FFF2-40B4-BE49-F238E27FC236}">
                <a16:creationId xmlns:a16="http://schemas.microsoft.com/office/drawing/2014/main" id="{0642908B-121D-8E18-3D29-5D6161C28C54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300560" y="2295226"/>
            <a:ext cx="850900" cy="850900"/>
          </a:xfrm>
          <a:prstGeom prst="rect">
            <a:avLst/>
          </a:prstGeom>
        </p:spPr>
      </p:pic>
      <p:pic>
        <p:nvPicPr>
          <p:cNvPr id="62" name="Gráfico 61">
            <a:extLst>
              <a:ext uri="{FF2B5EF4-FFF2-40B4-BE49-F238E27FC236}">
                <a16:creationId xmlns:a16="http://schemas.microsoft.com/office/drawing/2014/main" id="{0D94DAF0-8E62-0613-8C5B-38CDA81D3596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248068" y="2284341"/>
            <a:ext cx="850900" cy="850900"/>
          </a:xfrm>
          <a:prstGeom prst="rect">
            <a:avLst/>
          </a:prstGeom>
        </p:spPr>
      </p:pic>
      <p:pic>
        <p:nvPicPr>
          <p:cNvPr id="65" name="Gráfico 64">
            <a:extLst>
              <a:ext uri="{FF2B5EF4-FFF2-40B4-BE49-F238E27FC236}">
                <a16:creationId xmlns:a16="http://schemas.microsoft.com/office/drawing/2014/main" id="{579E1BB0-D5EB-7307-846E-17CACA896EF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126642" y="2284341"/>
            <a:ext cx="850900" cy="850900"/>
          </a:xfrm>
          <a:prstGeom prst="rect">
            <a:avLst/>
          </a:prstGeom>
        </p:spPr>
      </p:pic>
      <p:pic>
        <p:nvPicPr>
          <p:cNvPr id="67" name="Gráfico 66">
            <a:extLst>
              <a:ext uri="{FF2B5EF4-FFF2-40B4-BE49-F238E27FC236}">
                <a16:creationId xmlns:a16="http://schemas.microsoft.com/office/drawing/2014/main" id="{06B482BD-C677-D340-04F7-A989E7A6598D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9004311" y="2295226"/>
            <a:ext cx="850900" cy="850900"/>
          </a:xfrm>
          <a:prstGeom prst="rect">
            <a:avLst/>
          </a:prstGeom>
        </p:spPr>
      </p:pic>
      <p:pic>
        <p:nvPicPr>
          <p:cNvPr id="70" name="Gráfico 69">
            <a:extLst>
              <a:ext uri="{FF2B5EF4-FFF2-40B4-BE49-F238E27FC236}">
                <a16:creationId xmlns:a16="http://schemas.microsoft.com/office/drawing/2014/main" id="{061DF6F2-A1D0-8618-E9B7-344E5A60B124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847944" y="2279341"/>
            <a:ext cx="850900" cy="850900"/>
          </a:xfrm>
          <a:prstGeom prst="rect">
            <a:avLst/>
          </a:prstGeom>
        </p:spPr>
      </p:pic>
      <p:pic>
        <p:nvPicPr>
          <p:cNvPr id="72" name="Gráfico 71">
            <a:extLst>
              <a:ext uri="{FF2B5EF4-FFF2-40B4-BE49-F238E27FC236}">
                <a16:creationId xmlns:a16="http://schemas.microsoft.com/office/drawing/2014/main" id="{4C57E19E-1965-38B4-35F1-99847B82B717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836611" y="3122675"/>
            <a:ext cx="850900" cy="850900"/>
          </a:xfrm>
          <a:prstGeom prst="rect">
            <a:avLst/>
          </a:prstGeom>
        </p:spPr>
      </p:pic>
      <p:pic>
        <p:nvPicPr>
          <p:cNvPr id="75" name="Gráfico 74">
            <a:extLst>
              <a:ext uri="{FF2B5EF4-FFF2-40B4-BE49-F238E27FC236}">
                <a16:creationId xmlns:a16="http://schemas.microsoft.com/office/drawing/2014/main" id="{10BD69E3-8BA2-55F0-8837-BF7FF6EED210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731736" y="3090018"/>
            <a:ext cx="850900" cy="850900"/>
          </a:xfrm>
          <a:prstGeom prst="rect">
            <a:avLst/>
          </a:prstGeom>
        </p:spPr>
      </p:pic>
      <p:pic>
        <p:nvPicPr>
          <p:cNvPr id="78" name="Gráfico 77">
            <a:extLst>
              <a:ext uri="{FF2B5EF4-FFF2-40B4-BE49-F238E27FC236}">
                <a16:creationId xmlns:a16="http://schemas.microsoft.com/office/drawing/2014/main" id="{384935FF-B91D-D698-90F1-B2AF0FEDA5FD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637065" y="3158806"/>
            <a:ext cx="850900" cy="850900"/>
          </a:xfrm>
          <a:prstGeom prst="rect">
            <a:avLst/>
          </a:prstGeom>
        </p:spPr>
      </p:pic>
      <p:pic>
        <p:nvPicPr>
          <p:cNvPr id="80" name="Gráfico 79">
            <a:extLst>
              <a:ext uri="{FF2B5EF4-FFF2-40B4-BE49-F238E27FC236}">
                <a16:creationId xmlns:a16="http://schemas.microsoft.com/office/drawing/2014/main" id="{A4937604-0744-6B81-4CD6-5C66F387A5FA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3547837" y="3146126"/>
            <a:ext cx="850900" cy="850900"/>
          </a:xfrm>
          <a:prstGeom prst="rect">
            <a:avLst/>
          </a:prstGeom>
        </p:spPr>
      </p:pic>
      <p:pic>
        <p:nvPicPr>
          <p:cNvPr id="83" name="Gráfico 82">
            <a:extLst>
              <a:ext uri="{FF2B5EF4-FFF2-40B4-BE49-F238E27FC236}">
                <a16:creationId xmlns:a16="http://schemas.microsoft.com/office/drawing/2014/main" id="{8C07635B-F2A4-5547-8D44-ECD444418C04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4517117" y="3170310"/>
            <a:ext cx="850900" cy="850900"/>
          </a:xfrm>
          <a:prstGeom prst="rect">
            <a:avLst/>
          </a:prstGeom>
        </p:spPr>
      </p:pic>
      <p:pic>
        <p:nvPicPr>
          <p:cNvPr id="86" name="Gráfico 85">
            <a:extLst>
              <a:ext uri="{FF2B5EF4-FFF2-40B4-BE49-F238E27FC236}">
                <a16:creationId xmlns:a16="http://schemas.microsoft.com/office/drawing/2014/main" id="{BFB9D5BF-6A9B-D9D1-1131-13820D439D2A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5418367" y="3170310"/>
            <a:ext cx="850900" cy="850900"/>
          </a:xfrm>
          <a:prstGeom prst="rect">
            <a:avLst/>
          </a:prstGeom>
        </p:spPr>
      </p:pic>
      <p:pic>
        <p:nvPicPr>
          <p:cNvPr id="88" name="Gráfico 87">
            <a:extLst>
              <a:ext uri="{FF2B5EF4-FFF2-40B4-BE49-F238E27FC236}">
                <a16:creationId xmlns:a16="http://schemas.microsoft.com/office/drawing/2014/main" id="{AA8798CF-527A-8FB6-0D90-BDF54875B06C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279018" y="3146126"/>
            <a:ext cx="850900" cy="850900"/>
          </a:xfrm>
          <a:prstGeom prst="rect">
            <a:avLst/>
          </a:prstGeom>
        </p:spPr>
      </p:pic>
      <p:pic>
        <p:nvPicPr>
          <p:cNvPr id="91" name="Gráfico 90">
            <a:extLst>
              <a:ext uri="{FF2B5EF4-FFF2-40B4-BE49-F238E27FC236}">
                <a16:creationId xmlns:a16="http://schemas.microsoft.com/office/drawing/2014/main" id="{00BF2C79-C867-F06A-009C-E1DD5AB4C21A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248068" y="3130241"/>
            <a:ext cx="850900" cy="850900"/>
          </a:xfrm>
          <a:prstGeom prst="rect">
            <a:avLst/>
          </a:prstGeom>
        </p:spPr>
      </p:pic>
      <p:pic>
        <p:nvPicPr>
          <p:cNvPr id="93" name="Gráfico 92">
            <a:extLst>
              <a:ext uri="{FF2B5EF4-FFF2-40B4-BE49-F238E27FC236}">
                <a16:creationId xmlns:a16="http://schemas.microsoft.com/office/drawing/2014/main" id="{1C76FBA2-14E7-015E-11AB-371B391CEEAA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8141327" y="3100904"/>
            <a:ext cx="849600" cy="849600"/>
          </a:xfrm>
          <a:prstGeom prst="rect">
            <a:avLst/>
          </a:prstGeom>
        </p:spPr>
      </p:pic>
      <p:pic>
        <p:nvPicPr>
          <p:cNvPr id="95" name="Gráfico 94">
            <a:extLst>
              <a:ext uri="{FF2B5EF4-FFF2-40B4-BE49-F238E27FC236}">
                <a16:creationId xmlns:a16="http://schemas.microsoft.com/office/drawing/2014/main" id="{A3D10040-B86A-66D4-F1D9-D60DFB021C2F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9035173" y="3133561"/>
            <a:ext cx="850900" cy="850900"/>
          </a:xfrm>
          <a:prstGeom prst="rect">
            <a:avLst/>
          </a:prstGeom>
        </p:spPr>
      </p:pic>
      <p:pic>
        <p:nvPicPr>
          <p:cNvPr id="97" name="Gráfico 96">
            <a:extLst>
              <a:ext uri="{FF2B5EF4-FFF2-40B4-BE49-F238E27FC236}">
                <a16:creationId xmlns:a16="http://schemas.microsoft.com/office/drawing/2014/main" id="{C52CB5D6-C08E-C215-AB9D-29F1923CC1F8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9940516" y="3090018"/>
            <a:ext cx="850900" cy="850900"/>
          </a:xfrm>
          <a:prstGeom prst="rect">
            <a:avLst/>
          </a:prstGeom>
        </p:spPr>
      </p:pic>
      <p:pic>
        <p:nvPicPr>
          <p:cNvPr id="99" name="Gráfico 98">
            <a:extLst>
              <a:ext uri="{FF2B5EF4-FFF2-40B4-BE49-F238E27FC236}">
                <a16:creationId xmlns:a16="http://schemas.microsoft.com/office/drawing/2014/main" id="{ADEF2872-39B6-D9DB-CCF5-30E7C4D5180C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805317" y="3936054"/>
            <a:ext cx="850900" cy="850900"/>
          </a:xfrm>
          <a:prstGeom prst="rect">
            <a:avLst/>
          </a:prstGeom>
        </p:spPr>
      </p:pic>
      <p:pic>
        <p:nvPicPr>
          <p:cNvPr id="101" name="Gráfico 100">
            <a:extLst>
              <a:ext uri="{FF2B5EF4-FFF2-40B4-BE49-F238E27FC236}">
                <a16:creationId xmlns:a16="http://schemas.microsoft.com/office/drawing/2014/main" id="{E7F50692-F342-4CDF-C4C8-378EBBEBFEB2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1697039" y="3981141"/>
            <a:ext cx="850900" cy="850900"/>
          </a:xfrm>
          <a:prstGeom prst="rect">
            <a:avLst/>
          </a:prstGeom>
        </p:spPr>
      </p:pic>
      <p:sp>
        <p:nvSpPr>
          <p:cNvPr id="103" name="CuadroTexto 102">
            <a:extLst>
              <a:ext uri="{FF2B5EF4-FFF2-40B4-BE49-F238E27FC236}">
                <a16:creationId xmlns:a16="http://schemas.microsoft.com/office/drawing/2014/main" id="{BD6B3368-A837-5670-50F3-DCB9F77606FE}"/>
              </a:ext>
            </a:extLst>
          </p:cNvPr>
          <p:cNvSpPr txBox="1"/>
          <p:nvPr/>
        </p:nvSpPr>
        <p:spPr>
          <a:xfrm>
            <a:off x="550935" y="6124089"/>
            <a:ext cx="9332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>
                <a:solidFill>
                  <a:srgbClr val="FF0000"/>
                </a:solidFill>
              </a:rPr>
              <a:t>*</a:t>
            </a:r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Para cambiar el color de los íconos a gris: selecciona </a:t>
            </a:r>
            <a:r>
              <a:rPr lang="es-PE" sz="1400" b="1" dirty="0">
                <a:solidFill>
                  <a:schemeClr val="bg2">
                    <a:lumMod val="50000"/>
                  </a:schemeClr>
                </a:solidFill>
              </a:rPr>
              <a:t>"Relleno de forma" </a:t>
            </a:r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y elige la opción </a:t>
            </a:r>
            <a:r>
              <a:rPr lang="es-PE" sz="1400" b="1" dirty="0">
                <a:solidFill>
                  <a:schemeClr val="bg2">
                    <a:lumMod val="50000"/>
                  </a:schemeClr>
                </a:solidFill>
              </a:rPr>
              <a:t>"Gris claro, Fondo 2, Oscuro 50%".</a:t>
            </a:r>
          </a:p>
        </p:txBody>
      </p:sp>
    </p:spTree>
    <p:extLst>
      <p:ext uri="{BB962C8B-B14F-4D97-AF65-F5344CB8AC3E}">
        <p14:creationId xmlns:p14="http://schemas.microsoft.com/office/powerpoint/2010/main" val="282177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A3927765-7F87-70B7-2EF3-6F3EB89EEE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F459403E-3B69-7228-402F-06CC2E76B4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0032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A2706A9B-4B92-F133-CE0D-EF5A873F8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7B7AC7DC-67CF-0EA7-CF23-68798F9DBD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5316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43E8C5-A016-9E7A-180F-BDD23451B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998F64-3FDC-92A4-ECF9-290F4043965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A1F758E-65ED-D321-6D63-65DCF7E2567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2658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6105B1-89C4-62A4-D767-FD04ED39A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A3C7AE3-D47F-CC88-BA3C-417CF0A5E1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46B0909-421A-A154-1FBC-F9B03161751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3438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F610EE-D7C2-C1B6-9B8E-81FC421BB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868C511-55B2-AA40-A1DB-1786D81B7DD3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5CDE34C-8EC2-3840-2709-BF5C5DAF5EE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4259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A1796A75-1C86-8186-5B7D-0D0E71848B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Freeform 50">
            <a:extLst>
              <a:ext uri="{FF2B5EF4-FFF2-40B4-BE49-F238E27FC236}">
                <a16:creationId xmlns:a16="http://schemas.microsoft.com/office/drawing/2014/main" id="{475232D1-C406-0181-B367-3EDD9C7CB83A}"/>
              </a:ext>
            </a:extLst>
          </p:cNvPr>
          <p:cNvSpPr>
            <a:spLocks noEditPoints="1"/>
          </p:cNvSpPr>
          <p:nvPr/>
        </p:nvSpPr>
        <p:spPr bwMode="auto">
          <a:xfrm>
            <a:off x="1491591" y="2051357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50">
            <a:extLst>
              <a:ext uri="{FF2B5EF4-FFF2-40B4-BE49-F238E27FC236}">
                <a16:creationId xmlns:a16="http://schemas.microsoft.com/office/drawing/2014/main" id="{E7BD7115-295B-BBE2-5EF6-A6765C985749}"/>
              </a:ext>
            </a:extLst>
          </p:cNvPr>
          <p:cNvSpPr>
            <a:spLocks noEditPoints="1"/>
          </p:cNvSpPr>
          <p:nvPr/>
        </p:nvSpPr>
        <p:spPr bwMode="auto">
          <a:xfrm>
            <a:off x="1491591" y="3303214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0">
            <a:extLst>
              <a:ext uri="{FF2B5EF4-FFF2-40B4-BE49-F238E27FC236}">
                <a16:creationId xmlns:a16="http://schemas.microsoft.com/office/drawing/2014/main" id="{2443302D-82A0-D5BC-99FB-5FD0B8B23088}"/>
              </a:ext>
            </a:extLst>
          </p:cNvPr>
          <p:cNvSpPr>
            <a:spLocks noEditPoints="1"/>
          </p:cNvSpPr>
          <p:nvPr/>
        </p:nvSpPr>
        <p:spPr bwMode="auto">
          <a:xfrm>
            <a:off x="1491591" y="4464692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50">
            <a:extLst>
              <a:ext uri="{FF2B5EF4-FFF2-40B4-BE49-F238E27FC236}">
                <a16:creationId xmlns:a16="http://schemas.microsoft.com/office/drawing/2014/main" id="{0FA501C4-82C6-293A-0A83-4B4D285FCB2B}"/>
              </a:ext>
            </a:extLst>
          </p:cNvPr>
          <p:cNvSpPr>
            <a:spLocks noEditPoints="1"/>
          </p:cNvSpPr>
          <p:nvPr/>
        </p:nvSpPr>
        <p:spPr bwMode="auto">
          <a:xfrm>
            <a:off x="6607877" y="2041491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50">
            <a:extLst>
              <a:ext uri="{FF2B5EF4-FFF2-40B4-BE49-F238E27FC236}">
                <a16:creationId xmlns:a16="http://schemas.microsoft.com/office/drawing/2014/main" id="{806CBD57-DBE6-94D4-C372-749442BE5732}"/>
              </a:ext>
            </a:extLst>
          </p:cNvPr>
          <p:cNvSpPr>
            <a:spLocks noEditPoints="1"/>
          </p:cNvSpPr>
          <p:nvPr/>
        </p:nvSpPr>
        <p:spPr bwMode="auto">
          <a:xfrm>
            <a:off x="6607877" y="3255946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Freeform 50">
            <a:extLst>
              <a:ext uri="{FF2B5EF4-FFF2-40B4-BE49-F238E27FC236}">
                <a16:creationId xmlns:a16="http://schemas.microsoft.com/office/drawing/2014/main" id="{42487552-79DF-0CE9-1A40-86FE19BB6EB1}"/>
              </a:ext>
            </a:extLst>
          </p:cNvPr>
          <p:cNvSpPr>
            <a:spLocks noEditPoints="1"/>
          </p:cNvSpPr>
          <p:nvPr/>
        </p:nvSpPr>
        <p:spPr bwMode="auto">
          <a:xfrm>
            <a:off x="6607877" y="4470401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9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B509F13B-A85E-D484-9226-B39282AAD5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Freeform 50">
            <a:extLst>
              <a:ext uri="{FF2B5EF4-FFF2-40B4-BE49-F238E27FC236}">
                <a16:creationId xmlns:a16="http://schemas.microsoft.com/office/drawing/2014/main" id="{5BD7B7AD-F298-C5A5-7B16-2D787B907667}"/>
              </a:ext>
            </a:extLst>
          </p:cNvPr>
          <p:cNvSpPr>
            <a:spLocks noEditPoints="1"/>
          </p:cNvSpPr>
          <p:nvPr/>
        </p:nvSpPr>
        <p:spPr bwMode="auto">
          <a:xfrm>
            <a:off x="1491591" y="2041491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50">
            <a:extLst>
              <a:ext uri="{FF2B5EF4-FFF2-40B4-BE49-F238E27FC236}">
                <a16:creationId xmlns:a16="http://schemas.microsoft.com/office/drawing/2014/main" id="{0B136CAA-4533-9A57-F89E-6F03CF59BDF8}"/>
              </a:ext>
            </a:extLst>
          </p:cNvPr>
          <p:cNvSpPr>
            <a:spLocks noEditPoints="1"/>
          </p:cNvSpPr>
          <p:nvPr/>
        </p:nvSpPr>
        <p:spPr bwMode="auto">
          <a:xfrm>
            <a:off x="1491591" y="3293348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0">
            <a:extLst>
              <a:ext uri="{FF2B5EF4-FFF2-40B4-BE49-F238E27FC236}">
                <a16:creationId xmlns:a16="http://schemas.microsoft.com/office/drawing/2014/main" id="{C6F55F56-E47A-E24B-0AFF-2DCF169AF0CD}"/>
              </a:ext>
            </a:extLst>
          </p:cNvPr>
          <p:cNvSpPr>
            <a:spLocks noEditPoints="1"/>
          </p:cNvSpPr>
          <p:nvPr/>
        </p:nvSpPr>
        <p:spPr bwMode="auto">
          <a:xfrm>
            <a:off x="1491591" y="4454826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50">
            <a:extLst>
              <a:ext uri="{FF2B5EF4-FFF2-40B4-BE49-F238E27FC236}">
                <a16:creationId xmlns:a16="http://schemas.microsoft.com/office/drawing/2014/main" id="{31CA3A61-8FBE-8EEE-8E09-6EF5AA70AA2E}"/>
              </a:ext>
            </a:extLst>
          </p:cNvPr>
          <p:cNvSpPr>
            <a:spLocks noEditPoints="1"/>
          </p:cNvSpPr>
          <p:nvPr/>
        </p:nvSpPr>
        <p:spPr bwMode="auto">
          <a:xfrm>
            <a:off x="6607877" y="2041491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50">
            <a:extLst>
              <a:ext uri="{FF2B5EF4-FFF2-40B4-BE49-F238E27FC236}">
                <a16:creationId xmlns:a16="http://schemas.microsoft.com/office/drawing/2014/main" id="{33C1384B-0630-C246-F0FC-ED0ABBE38F0E}"/>
              </a:ext>
            </a:extLst>
          </p:cNvPr>
          <p:cNvSpPr>
            <a:spLocks noEditPoints="1"/>
          </p:cNvSpPr>
          <p:nvPr/>
        </p:nvSpPr>
        <p:spPr bwMode="auto">
          <a:xfrm>
            <a:off x="6607877" y="3255946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Freeform 50">
            <a:extLst>
              <a:ext uri="{FF2B5EF4-FFF2-40B4-BE49-F238E27FC236}">
                <a16:creationId xmlns:a16="http://schemas.microsoft.com/office/drawing/2014/main" id="{0FA69F72-1657-3123-0C05-2BFC8109CD4C}"/>
              </a:ext>
            </a:extLst>
          </p:cNvPr>
          <p:cNvSpPr>
            <a:spLocks noEditPoints="1"/>
          </p:cNvSpPr>
          <p:nvPr/>
        </p:nvSpPr>
        <p:spPr bwMode="auto">
          <a:xfrm>
            <a:off x="6607877" y="4470401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90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35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Redondos">
      <a:dk1>
        <a:srgbClr val="E2081E"/>
      </a:dk1>
      <a:lt1>
        <a:sysClr val="window" lastClr="FFFFFF"/>
      </a:lt1>
      <a:dk2>
        <a:srgbClr val="E2081E"/>
      </a:dk2>
      <a:lt2>
        <a:srgbClr val="E7E6E6"/>
      </a:lt2>
      <a:accent1>
        <a:srgbClr val="F7B512"/>
      </a:accent1>
      <a:accent2>
        <a:srgbClr val="ED6E00"/>
      </a:accent2>
      <a:accent3>
        <a:srgbClr val="A5A5A5"/>
      </a:accent3>
      <a:accent4>
        <a:srgbClr val="F7B512"/>
      </a:accent4>
      <a:accent5>
        <a:srgbClr val="1A75CF"/>
      </a:accent5>
      <a:accent6>
        <a:srgbClr val="56AF31"/>
      </a:accent6>
      <a:hlink>
        <a:srgbClr val="1A75CF"/>
      </a:hlink>
      <a:folHlink>
        <a:srgbClr val="F7B51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fdea064-e673-4e87-93c2-e7287e335693">
      <Terms xmlns="http://schemas.microsoft.com/office/infopath/2007/PartnerControls"/>
    </lcf76f155ced4ddcb4097134ff3c332f>
    <TaxCatchAll xmlns="71696ab3-c845-434c-ab02-d6626465bca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533D3CB1F0F9408FB39E2D5C5707C8" ma:contentTypeVersion="16" ma:contentTypeDescription="Crear nuevo documento." ma:contentTypeScope="" ma:versionID="4bbfeed047ef31c8a10aa2c5be4e2475">
  <xsd:schema xmlns:xsd="http://www.w3.org/2001/XMLSchema" xmlns:xs="http://www.w3.org/2001/XMLSchema" xmlns:p="http://schemas.microsoft.com/office/2006/metadata/properties" xmlns:ns2="5fdea064-e673-4e87-93c2-e7287e335693" xmlns:ns3="71696ab3-c845-434c-ab02-d6626465bca4" targetNamespace="http://schemas.microsoft.com/office/2006/metadata/properties" ma:root="true" ma:fieldsID="73e848dfd20c7bfe0779a516dbba1971" ns2:_="" ns3:_="">
    <xsd:import namespace="5fdea064-e673-4e87-93c2-e7287e335693"/>
    <xsd:import namespace="71696ab3-c845-434c-ab02-d6626465bc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ea064-e673-4e87-93c2-e7287e3356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4f1f864d-591b-495c-a4e2-be2d1943e79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696ab3-c845-434c-ab02-d6626465bca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2a66c9fc-9d5e-4435-b01c-b6429990b397}" ma:internalName="TaxCatchAll" ma:showField="CatchAllData" ma:web="71696ab3-c845-434c-ab02-d6626465bc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FF3DB1-F188-4DE4-A1B3-9637D8F83FE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26B9B9-15FC-4CB7-B2D9-3D1C842EF5CD}">
  <ds:schemaRefs>
    <ds:schemaRef ds:uri="http://schemas.microsoft.com/office/2006/metadata/properties"/>
    <ds:schemaRef ds:uri="http://schemas.microsoft.com/office/infopath/2007/PartnerControls"/>
    <ds:schemaRef ds:uri="5fdea064-e673-4e87-93c2-e7287e335693"/>
    <ds:schemaRef ds:uri="71696ab3-c845-434c-ab02-d6626465bca4"/>
  </ds:schemaRefs>
</ds:datastoreItem>
</file>

<file path=customXml/itemProps3.xml><?xml version="1.0" encoding="utf-8"?>
<ds:datastoreItem xmlns:ds="http://schemas.openxmlformats.org/officeDocument/2006/customXml" ds:itemID="{AF55E3EF-8E65-4B38-9CBD-B01FBB34FB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fdea064-e673-4e87-93c2-e7287e335693"/>
    <ds:schemaRef ds:uri="71696ab3-c845-434c-ab02-d6626465bc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4203</TotalTime>
  <Words>168</Words>
  <Application>Microsoft Office PowerPoint</Application>
  <PresentationFormat>Panorámica</PresentationFormat>
  <Paragraphs>16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2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Set Cultural</vt:lpstr>
      <vt:lpstr>Set íconos – Seguridad y Salud</vt:lpstr>
      <vt:lpstr>Set íconos – Comercio y Análisis</vt:lpstr>
      <vt:lpstr>Set íconos – Tecnología y Comunicación</vt:lpstr>
      <vt:lpstr>Set íconos – Otros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Antonella Bruno Flores</dc:creator>
  <cp:lastModifiedBy>Antonella Bruno Flores</cp:lastModifiedBy>
  <cp:revision>249</cp:revision>
  <dcterms:created xsi:type="dcterms:W3CDTF">2024-01-08T21:05:16Z</dcterms:created>
  <dcterms:modified xsi:type="dcterms:W3CDTF">2025-08-21T19:56:58Z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0x01010076533D3CB1F0F9408FB39E2D5C5707C8</vt:lpwstr>
  </property>
  <property fmtid="{D5CDD505-2E9C-101B-9397-08002B2CF9AE}" pid="3" name="MediaServiceImageTags">
    <vt:lpwstr/>
  </property>
</Properties>
</file>